
<file path=[Content_Types].xml><?xml version="1.0" encoding="utf-8"?>
<Types xmlns="http://schemas.openxmlformats.org/package/2006/content-types">
  <Default Extension="heic" ContentType="image/pn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3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4" r:id="rId3"/>
    <p:sldId id="315" r:id="rId4"/>
    <p:sldId id="318" r:id="rId5"/>
    <p:sldId id="352" r:id="rId6"/>
    <p:sldId id="353" r:id="rId7"/>
    <p:sldId id="354" r:id="rId8"/>
    <p:sldId id="355" r:id="rId9"/>
    <p:sldId id="356" r:id="rId10"/>
    <p:sldId id="357" r:id="rId11"/>
    <p:sldId id="350" r:id="rId12"/>
    <p:sldId id="283" r:id="rId13"/>
    <p:sldId id="351" r:id="rId14"/>
    <p:sldId id="320" r:id="rId15"/>
    <p:sldId id="321" r:id="rId16"/>
    <p:sldId id="334" r:id="rId17"/>
    <p:sldId id="335" r:id="rId18"/>
    <p:sldId id="336" r:id="rId19"/>
    <p:sldId id="337" r:id="rId20"/>
    <p:sldId id="338" r:id="rId21"/>
    <p:sldId id="339" r:id="rId22"/>
    <p:sldId id="280" r:id="rId23"/>
    <p:sldId id="330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E08E145-AA4C-4B61-ABEF-F22685BA31EB}">
          <p14:sldIdLst>
            <p14:sldId id="256"/>
            <p14:sldId id="314"/>
            <p14:sldId id="315"/>
            <p14:sldId id="318"/>
            <p14:sldId id="352"/>
            <p14:sldId id="353"/>
            <p14:sldId id="354"/>
            <p14:sldId id="355"/>
            <p14:sldId id="356"/>
            <p14:sldId id="357"/>
            <p14:sldId id="350"/>
            <p14:sldId id="283"/>
          </p14:sldIdLst>
        </p14:section>
        <p14:section name="Zusammenfassungsabschnitt" id="{70424F25-D7BD-41A4-99BF-55BE256F11B0}">
          <p14:sldIdLst>
            <p14:sldId id="351"/>
          </p14:sldIdLst>
        </p14:section>
        <p14:section name="1. AnswerGarden" id="{431BF35D-7440-4F63-8A6B-A7ADA571B5A3}">
          <p14:sldIdLst>
            <p14:sldId id="320"/>
          </p14:sldIdLst>
        </p14:section>
        <p14:section name="2. Mindool" id="{B07434D5-6638-4F2B-BE26-1812AB5FDA2A}">
          <p14:sldIdLst>
            <p14:sldId id="321"/>
          </p14:sldIdLst>
        </p14:section>
        <p14:section name="3. Foodle" id="{12BB26CA-23C6-46CB-81F2-09B67FFEF0D9}">
          <p14:sldIdLst>
            <p14:sldId id="334"/>
          </p14:sldIdLst>
        </p14:section>
        <p14:section name="4. Trello" id="{6637CD33-2554-44F1-8A22-889926EDEA73}">
          <p14:sldIdLst>
            <p14:sldId id="335"/>
          </p14:sldIdLst>
        </p14:section>
        <p14:section name="5. Padlet" id="{1CECCA18-EA9B-43CD-B246-880588B20598}">
          <p14:sldIdLst>
            <p14:sldId id="336"/>
          </p14:sldIdLst>
        </p14:section>
        <p14:section name="6. Board.net" id="{1E806E44-DD84-4C84-8FF5-8FA7F9D1769E}">
          <p14:sldIdLst>
            <p14:sldId id="337"/>
          </p14:sldIdLst>
        </p14:section>
        <p14:section name="7. Kahoot" id="{C1DED293-528F-412B-ADD8-9ECC4BF3D431}">
          <p14:sldIdLst>
            <p14:sldId id="338"/>
          </p14:sldIdLst>
        </p14:section>
        <p14:section name="8. Pingo" id="{DC926905-BEDC-44DD-BE18-C384E8EAF5DE}">
          <p14:sldIdLst>
            <p14:sldId id="339"/>
            <p14:sldId id="280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e Novelli" initials="AN" lastIdx="1" clrIdx="0">
    <p:extLst>
      <p:ext uri="{19B8F6BF-5375-455C-9EA6-DF929625EA0E}">
        <p15:presenceInfo xmlns:p15="http://schemas.microsoft.com/office/powerpoint/2012/main" userId="958ff97b71aa92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C26"/>
    <a:srgbClr val="8B8D90"/>
    <a:srgbClr val="E95959"/>
    <a:srgbClr val="003B56"/>
    <a:srgbClr val="AF827F"/>
    <a:srgbClr val="BA96B0"/>
    <a:srgbClr val="424AB3"/>
    <a:srgbClr val="2D8CFF"/>
    <a:srgbClr val="F78D2D"/>
    <a:srgbClr val="F5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0756" autoAdjust="0"/>
  </p:normalViewPr>
  <p:slideViewPr>
    <p:cSldViewPr snapToObjects="1">
      <p:cViewPr varScale="1">
        <p:scale>
          <a:sx n="74" d="100"/>
          <a:sy n="74" d="100"/>
        </p:scale>
        <p:origin x="190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368D9-65B7-4CFF-AB7F-87567F771A4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25B90B-5FAF-48E4-9DC2-AECFE2CF43D1}">
      <dgm:prSet phldrT="[Text]" custT="1"/>
      <dgm:spPr>
        <a:solidFill>
          <a:srgbClr val="9C1C26"/>
        </a:solidFill>
      </dgm:spPr>
      <dgm:t>
        <a:bodyPr/>
        <a:lstStyle/>
        <a:p>
          <a:r>
            <a:rPr lang="de-DE" sz="2400" dirty="0"/>
            <a:t>1. Einstieg</a:t>
          </a:r>
        </a:p>
      </dgm:t>
    </dgm:pt>
    <dgm:pt modelId="{03C0AD87-CA1A-4651-BD81-E2BB21E815EA}" type="parTrans" cxnId="{C1A6F63A-F6B7-40B7-8390-936EC6FCD925}">
      <dgm:prSet/>
      <dgm:spPr/>
      <dgm:t>
        <a:bodyPr/>
        <a:lstStyle/>
        <a:p>
          <a:endParaRPr lang="de-DE"/>
        </a:p>
      </dgm:t>
    </dgm:pt>
    <dgm:pt modelId="{AA44B9EA-898B-4823-941E-56C3F94CD844}" type="sibTrans" cxnId="{C1A6F63A-F6B7-40B7-8390-936EC6FCD925}">
      <dgm:prSet/>
      <dgm:spPr/>
      <dgm:t>
        <a:bodyPr/>
        <a:lstStyle/>
        <a:p>
          <a:endParaRPr lang="de-DE"/>
        </a:p>
      </dgm:t>
    </dgm:pt>
    <dgm:pt modelId="{CB862A16-3F3E-489B-BB0B-45768F5EF87D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sz="1800" kern="1200" dirty="0">
              <a:solidFill>
                <a:schemeClr val="tx1"/>
              </a:solidFill>
              <a:latin typeface="Arial" charset="0"/>
              <a:ea typeface="+mn-ea"/>
              <a:cs typeface="+mn-cs"/>
            </a:rPr>
            <a:t> Interaktion im Lehr-Lernkontext</a:t>
          </a:r>
        </a:p>
      </dgm:t>
    </dgm:pt>
    <dgm:pt modelId="{1A5AAC3C-CE25-4D62-864F-52C43AABD058}" type="parTrans" cxnId="{C5E4C565-7CED-4C77-950B-BA937EBA43A5}">
      <dgm:prSet/>
      <dgm:spPr/>
      <dgm:t>
        <a:bodyPr/>
        <a:lstStyle/>
        <a:p>
          <a:endParaRPr lang="de-DE"/>
        </a:p>
      </dgm:t>
    </dgm:pt>
    <dgm:pt modelId="{610486AC-E31E-46D1-8342-93F6289B1E7E}" type="sibTrans" cxnId="{C5E4C565-7CED-4C77-950B-BA937EBA43A5}">
      <dgm:prSet/>
      <dgm:spPr/>
      <dgm:t>
        <a:bodyPr/>
        <a:lstStyle/>
        <a:p>
          <a:endParaRPr lang="de-DE"/>
        </a:p>
      </dgm:t>
    </dgm:pt>
    <dgm:pt modelId="{A7897E45-671C-4EF8-AEBF-4C719184DB71}">
      <dgm:prSet phldrT="[Text]" custT="1"/>
      <dgm:spPr>
        <a:solidFill>
          <a:srgbClr val="9C1C26"/>
        </a:solidFill>
      </dgm:spPr>
      <dgm:t>
        <a:bodyPr/>
        <a:lstStyle/>
        <a:p>
          <a:r>
            <a:rPr lang="de-DE" sz="2400" dirty="0"/>
            <a:t>2. Tools</a:t>
          </a:r>
        </a:p>
      </dgm:t>
    </dgm:pt>
    <dgm:pt modelId="{F778BA4D-C772-4743-A894-EB6050A16BCC}" type="parTrans" cxnId="{B8836C09-DD16-4985-96D4-428670D90A95}">
      <dgm:prSet/>
      <dgm:spPr/>
      <dgm:t>
        <a:bodyPr/>
        <a:lstStyle/>
        <a:p>
          <a:endParaRPr lang="de-DE"/>
        </a:p>
      </dgm:t>
    </dgm:pt>
    <dgm:pt modelId="{4C1C74E5-B8FE-4823-A1A1-AC4B588A3BB7}" type="sibTrans" cxnId="{B8836C09-DD16-4985-96D4-428670D90A95}">
      <dgm:prSet/>
      <dgm:spPr/>
      <dgm:t>
        <a:bodyPr/>
        <a:lstStyle/>
        <a:p>
          <a:endParaRPr lang="de-DE"/>
        </a:p>
      </dgm:t>
    </dgm:pt>
    <dgm:pt modelId="{59413A2F-01A6-490E-94BB-A799E928F230}">
      <dgm:prSet phldrT="[Text]" custT="1"/>
      <dgm:spPr>
        <a:solidFill>
          <a:srgbClr val="9C1C26"/>
        </a:solidFill>
      </dgm:spPr>
      <dgm:t>
        <a:bodyPr/>
        <a:lstStyle/>
        <a:p>
          <a:r>
            <a:rPr lang="de-DE" sz="2400" dirty="0"/>
            <a:t>3. Fragen</a:t>
          </a:r>
        </a:p>
      </dgm:t>
    </dgm:pt>
    <dgm:pt modelId="{E944A841-0F6A-4502-A725-C3404537AC13}" type="parTrans" cxnId="{326A23C5-06FC-463B-AA24-FEF4DAA0A8D4}">
      <dgm:prSet/>
      <dgm:spPr/>
      <dgm:t>
        <a:bodyPr/>
        <a:lstStyle/>
        <a:p>
          <a:endParaRPr lang="de-DE"/>
        </a:p>
      </dgm:t>
    </dgm:pt>
    <dgm:pt modelId="{2600B951-5408-438C-BD6A-B35ACE6A744D}" type="sibTrans" cxnId="{326A23C5-06FC-463B-AA24-FEF4DAA0A8D4}">
      <dgm:prSet/>
      <dgm:spPr/>
      <dgm:t>
        <a:bodyPr/>
        <a:lstStyle/>
        <a:p>
          <a:endParaRPr lang="de-DE"/>
        </a:p>
      </dgm:t>
    </dgm:pt>
    <dgm:pt modelId="{87D1C0E8-14C7-41F0-B158-07FCB8BD275A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de-DE" sz="1800" kern="1200" dirty="0">
              <a:solidFill>
                <a:schemeClr val="tx1"/>
              </a:solidFill>
              <a:latin typeface="Arial" charset="0"/>
              <a:ea typeface="+mn-ea"/>
              <a:cs typeface="+mn-cs"/>
            </a:rPr>
            <a:t> Auswahl an digitalen interaktiven Tools</a:t>
          </a:r>
        </a:p>
      </dgm:t>
    </dgm:pt>
    <dgm:pt modelId="{ED0EAE62-8103-4FA1-97B1-B8CCFCCB6360}" type="parTrans" cxnId="{6F39164A-FFC6-44C6-8936-563A27101E58}">
      <dgm:prSet/>
      <dgm:spPr/>
      <dgm:t>
        <a:bodyPr/>
        <a:lstStyle/>
        <a:p>
          <a:endParaRPr lang="de-DE"/>
        </a:p>
      </dgm:t>
    </dgm:pt>
    <dgm:pt modelId="{6CCFAE93-EB3A-4FEB-822F-1D4CF4329345}" type="sibTrans" cxnId="{6F39164A-FFC6-44C6-8936-563A27101E58}">
      <dgm:prSet/>
      <dgm:spPr/>
      <dgm:t>
        <a:bodyPr/>
        <a:lstStyle/>
        <a:p>
          <a:endParaRPr lang="de-DE"/>
        </a:p>
      </dgm:t>
    </dgm:pt>
    <dgm:pt modelId="{C4FD454A-A63C-4580-9A89-58BBE6E2371B}" type="pres">
      <dgm:prSet presAssocID="{2FF368D9-65B7-4CFF-AB7F-87567F771A49}" presName="rootnode" presStyleCnt="0">
        <dgm:presLayoutVars>
          <dgm:chMax/>
          <dgm:chPref/>
          <dgm:dir/>
          <dgm:animLvl val="lvl"/>
        </dgm:presLayoutVars>
      </dgm:prSet>
      <dgm:spPr/>
    </dgm:pt>
    <dgm:pt modelId="{38E2031C-63B1-4663-8BE3-325BCCA56308}" type="pres">
      <dgm:prSet presAssocID="{D925B90B-5FAF-48E4-9DC2-AECFE2CF43D1}" presName="composite" presStyleCnt="0"/>
      <dgm:spPr/>
    </dgm:pt>
    <dgm:pt modelId="{DAC2853F-F989-4945-ADEF-D92066D02A84}" type="pres">
      <dgm:prSet presAssocID="{D925B90B-5FAF-48E4-9DC2-AECFE2CF43D1}" presName="bentUpArrow1" presStyleLbl="alignImgPlace1" presStyleIdx="0" presStyleCnt="2"/>
      <dgm:spPr>
        <a:solidFill>
          <a:schemeClr val="bg1">
            <a:lumMod val="85000"/>
          </a:schemeClr>
        </a:solidFill>
      </dgm:spPr>
    </dgm:pt>
    <dgm:pt modelId="{47F35EE2-55B9-4E79-A1DD-254E37E1AAEA}" type="pres">
      <dgm:prSet presAssocID="{D925B90B-5FAF-48E4-9DC2-AECFE2CF43D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939960AC-28A3-45EF-B1A8-19A0B48EB7E4}" type="pres">
      <dgm:prSet presAssocID="{D925B90B-5FAF-48E4-9DC2-AECFE2CF43D1}" presName="ChildText" presStyleLbl="revTx" presStyleIdx="0" presStyleCnt="2" custScaleX="419168" custLinFactX="65922" custLinFactNeighborX="100000" custLinFactNeighborY="-2188">
        <dgm:presLayoutVars>
          <dgm:chMax val="0"/>
          <dgm:chPref val="0"/>
          <dgm:bulletEnabled val="1"/>
        </dgm:presLayoutVars>
      </dgm:prSet>
      <dgm:spPr/>
    </dgm:pt>
    <dgm:pt modelId="{3EA342E1-DDBD-4BC5-9D2F-A6BD280F5ABF}" type="pres">
      <dgm:prSet presAssocID="{AA44B9EA-898B-4823-941E-56C3F94CD844}" presName="sibTrans" presStyleCnt="0"/>
      <dgm:spPr/>
    </dgm:pt>
    <dgm:pt modelId="{35C24CD7-F19A-40C1-AECA-305FC5343881}" type="pres">
      <dgm:prSet presAssocID="{A7897E45-671C-4EF8-AEBF-4C719184DB71}" presName="composite" presStyleCnt="0"/>
      <dgm:spPr/>
    </dgm:pt>
    <dgm:pt modelId="{958D9981-8FDA-437F-8C6D-33E1483A0305}" type="pres">
      <dgm:prSet presAssocID="{A7897E45-671C-4EF8-AEBF-4C719184DB71}" presName="bentUpArrow1" presStyleLbl="alignImgPlace1" presStyleIdx="1" presStyleCnt="2" custLinFactNeighborX="-85641" custLinFactNeighborY="8768"/>
      <dgm:spPr>
        <a:solidFill>
          <a:schemeClr val="bg1">
            <a:lumMod val="85000"/>
          </a:schemeClr>
        </a:solidFill>
      </dgm:spPr>
    </dgm:pt>
    <dgm:pt modelId="{8B70ED60-8CE3-4DDC-9C20-93B8D9EA7422}" type="pres">
      <dgm:prSet presAssocID="{A7897E45-671C-4EF8-AEBF-4C719184DB71}" presName="ParentText" presStyleLbl="node1" presStyleIdx="1" presStyleCnt="3" custLinFactNeighborX="-58236" custLinFactNeighborY="10695">
        <dgm:presLayoutVars>
          <dgm:chMax val="1"/>
          <dgm:chPref val="1"/>
          <dgm:bulletEnabled val="1"/>
        </dgm:presLayoutVars>
      </dgm:prSet>
      <dgm:spPr/>
    </dgm:pt>
    <dgm:pt modelId="{A72482B8-341A-457A-B7D0-AFD871A2E7CC}" type="pres">
      <dgm:prSet presAssocID="{A7897E45-671C-4EF8-AEBF-4C719184DB71}" presName="ChildText" presStyleLbl="revTx" presStyleIdx="1" presStyleCnt="2" custScaleX="449068" custLinFactNeighborX="66454" custLinFactNeighborY="1432">
        <dgm:presLayoutVars>
          <dgm:chMax val="0"/>
          <dgm:chPref val="0"/>
          <dgm:bulletEnabled val="1"/>
        </dgm:presLayoutVars>
      </dgm:prSet>
      <dgm:spPr/>
    </dgm:pt>
    <dgm:pt modelId="{7F08AF48-B07F-4916-935E-433FEFE8224E}" type="pres">
      <dgm:prSet presAssocID="{4C1C74E5-B8FE-4823-A1A1-AC4B588A3BB7}" presName="sibTrans" presStyleCnt="0"/>
      <dgm:spPr/>
    </dgm:pt>
    <dgm:pt modelId="{088E29A5-CA02-4636-BE49-E7B2065E1C08}" type="pres">
      <dgm:prSet presAssocID="{59413A2F-01A6-490E-94BB-A799E928F230}" presName="composite" presStyleCnt="0"/>
      <dgm:spPr/>
    </dgm:pt>
    <dgm:pt modelId="{83BDB2C1-AA37-4268-A19F-574C809C1D80}" type="pres">
      <dgm:prSet presAssocID="{59413A2F-01A6-490E-94BB-A799E928F230}" presName="ParentText" presStyleLbl="node1" presStyleIdx="2" presStyleCnt="3" custLinFactNeighborX="-74113" custLinFactNeighborY="17811">
        <dgm:presLayoutVars>
          <dgm:chMax val="1"/>
          <dgm:chPref val="1"/>
          <dgm:bulletEnabled val="1"/>
        </dgm:presLayoutVars>
      </dgm:prSet>
      <dgm:spPr/>
    </dgm:pt>
  </dgm:ptLst>
  <dgm:cxnLst>
    <dgm:cxn modelId="{B8836C09-DD16-4985-96D4-428670D90A95}" srcId="{2FF368D9-65B7-4CFF-AB7F-87567F771A49}" destId="{A7897E45-671C-4EF8-AEBF-4C719184DB71}" srcOrd="1" destOrd="0" parTransId="{F778BA4D-C772-4743-A894-EB6050A16BCC}" sibTransId="{4C1C74E5-B8FE-4823-A1A1-AC4B588A3BB7}"/>
    <dgm:cxn modelId="{C1A6F63A-F6B7-40B7-8390-936EC6FCD925}" srcId="{2FF368D9-65B7-4CFF-AB7F-87567F771A49}" destId="{D925B90B-5FAF-48E4-9DC2-AECFE2CF43D1}" srcOrd="0" destOrd="0" parTransId="{03C0AD87-CA1A-4651-BD81-E2BB21E815EA}" sibTransId="{AA44B9EA-898B-4823-941E-56C3F94CD844}"/>
    <dgm:cxn modelId="{EAA47941-FBF2-4FAB-973C-8D2E07A64322}" type="presOf" srcId="{2FF368D9-65B7-4CFF-AB7F-87567F771A49}" destId="{C4FD454A-A63C-4580-9A89-58BBE6E2371B}" srcOrd="0" destOrd="0" presId="urn:microsoft.com/office/officeart/2005/8/layout/StepDownProcess"/>
    <dgm:cxn modelId="{C5E4C565-7CED-4C77-950B-BA937EBA43A5}" srcId="{D925B90B-5FAF-48E4-9DC2-AECFE2CF43D1}" destId="{CB862A16-3F3E-489B-BB0B-45768F5EF87D}" srcOrd="0" destOrd="0" parTransId="{1A5AAC3C-CE25-4D62-864F-52C43AABD058}" sibTransId="{610486AC-E31E-46D1-8342-93F6289B1E7E}"/>
    <dgm:cxn modelId="{6F39164A-FFC6-44C6-8936-563A27101E58}" srcId="{D925B90B-5FAF-48E4-9DC2-AECFE2CF43D1}" destId="{87D1C0E8-14C7-41F0-B158-07FCB8BD275A}" srcOrd="1" destOrd="0" parTransId="{ED0EAE62-8103-4FA1-97B1-B8CCFCCB6360}" sibTransId="{6CCFAE93-EB3A-4FEB-822F-1D4CF4329345}"/>
    <dgm:cxn modelId="{1C6C3591-57B4-4E52-BAAF-08979472E7E6}" type="presOf" srcId="{59413A2F-01A6-490E-94BB-A799E928F230}" destId="{83BDB2C1-AA37-4268-A19F-574C809C1D80}" srcOrd="0" destOrd="0" presId="urn:microsoft.com/office/officeart/2005/8/layout/StepDownProcess"/>
    <dgm:cxn modelId="{4301CAB1-4FBC-4B7C-AB04-794711E121C5}" type="presOf" srcId="{CB862A16-3F3E-489B-BB0B-45768F5EF87D}" destId="{939960AC-28A3-45EF-B1A8-19A0B48EB7E4}" srcOrd="0" destOrd="0" presId="urn:microsoft.com/office/officeart/2005/8/layout/StepDownProcess"/>
    <dgm:cxn modelId="{326A23C5-06FC-463B-AA24-FEF4DAA0A8D4}" srcId="{2FF368D9-65B7-4CFF-AB7F-87567F771A49}" destId="{59413A2F-01A6-490E-94BB-A799E928F230}" srcOrd="2" destOrd="0" parTransId="{E944A841-0F6A-4502-A725-C3404537AC13}" sibTransId="{2600B951-5408-438C-BD6A-B35ACE6A744D}"/>
    <dgm:cxn modelId="{1C2702DA-B14A-451B-B573-454AD0C5222C}" type="presOf" srcId="{D925B90B-5FAF-48E4-9DC2-AECFE2CF43D1}" destId="{47F35EE2-55B9-4E79-A1DD-254E37E1AAEA}" srcOrd="0" destOrd="0" presId="urn:microsoft.com/office/officeart/2005/8/layout/StepDownProcess"/>
    <dgm:cxn modelId="{C9FE74E1-4A95-4EC3-9553-65E9644746E6}" type="presOf" srcId="{A7897E45-671C-4EF8-AEBF-4C719184DB71}" destId="{8B70ED60-8CE3-4DDC-9C20-93B8D9EA7422}" srcOrd="0" destOrd="0" presId="urn:microsoft.com/office/officeart/2005/8/layout/StepDownProcess"/>
    <dgm:cxn modelId="{4DB7B3E4-EF58-444F-B44C-F7A7C7D0AD2C}" type="presOf" srcId="{87D1C0E8-14C7-41F0-B158-07FCB8BD275A}" destId="{939960AC-28A3-45EF-B1A8-19A0B48EB7E4}" srcOrd="0" destOrd="1" presId="urn:microsoft.com/office/officeart/2005/8/layout/StepDownProcess"/>
    <dgm:cxn modelId="{7D8ED4CD-13B1-4F1C-B84F-C94F62A3E58A}" type="presParOf" srcId="{C4FD454A-A63C-4580-9A89-58BBE6E2371B}" destId="{38E2031C-63B1-4663-8BE3-325BCCA56308}" srcOrd="0" destOrd="0" presId="urn:microsoft.com/office/officeart/2005/8/layout/StepDownProcess"/>
    <dgm:cxn modelId="{65E44243-17BF-4220-8E61-C88930D7E084}" type="presParOf" srcId="{38E2031C-63B1-4663-8BE3-325BCCA56308}" destId="{DAC2853F-F989-4945-ADEF-D92066D02A84}" srcOrd="0" destOrd="0" presId="urn:microsoft.com/office/officeart/2005/8/layout/StepDownProcess"/>
    <dgm:cxn modelId="{F2800982-95A2-4D9D-81EE-8989ADCB8C6B}" type="presParOf" srcId="{38E2031C-63B1-4663-8BE3-325BCCA56308}" destId="{47F35EE2-55B9-4E79-A1DD-254E37E1AAEA}" srcOrd="1" destOrd="0" presId="urn:microsoft.com/office/officeart/2005/8/layout/StepDownProcess"/>
    <dgm:cxn modelId="{2527DA67-F70F-41A8-B0C3-DA276604D410}" type="presParOf" srcId="{38E2031C-63B1-4663-8BE3-325BCCA56308}" destId="{939960AC-28A3-45EF-B1A8-19A0B48EB7E4}" srcOrd="2" destOrd="0" presId="urn:microsoft.com/office/officeart/2005/8/layout/StepDownProcess"/>
    <dgm:cxn modelId="{041E54D2-F2B2-422F-B6FE-136D8CDBBADF}" type="presParOf" srcId="{C4FD454A-A63C-4580-9A89-58BBE6E2371B}" destId="{3EA342E1-DDBD-4BC5-9D2F-A6BD280F5ABF}" srcOrd="1" destOrd="0" presId="urn:microsoft.com/office/officeart/2005/8/layout/StepDownProcess"/>
    <dgm:cxn modelId="{371E713D-B82B-4AAE-87B6-B9392F78A2F4}" type="presParOf" srcId="{C4FD454A-A63C-4580-9A89-58BBE6E2371B}" destId="{35C24CD7-F19A-40C1-AECA-305FC5343881}" srcOrd="2" destOrd="0" presId="urn:microsoft.com/office/officeart/2005/8/layout/StepDownProcess"/>
    <dgm:cxn modelId="{BA9BFC9F-1558-4EA5-A5F8-6C6106E1FFEB}" type="presParOf" srcId="{35C24CD7-F19A-40C1-AECA-305FC5343881}" destId="{958D9981-8FDA-437F-8C6D-33E1483A0305}" srcOrd="0" destOrd="0" presId="urn:microsoft.com/office/officeart/2005/8/layout/StepDownProcess"/>
    <dgm:cxn modelId="{D86DCB4D-9AB0-4231-9052-473227442BE8}" type="presParOf" srcId="{35C24CD7-F19A-40C1-AECA-305FC5343881}" destId="{8B70ED60-8CE3-4DDC-9C20-93B8D9EA7422}" srcOrd="1" destOrd="0" presId="urn:microsoft.com/office/officeart/2005/8/layout/StepDownProcess"/>
    <dgm:cxn modelId="{C95A2409-71D2-415C-8373-132F6FB6DCF8}" type="presParOf" srcId="{35C24CD7-F19A-40C1-AECA-305FC5343881}" destId="{A72482B8-341A-457A-B7D0-AFD871A2E7CC}" srcOrd="2" destOrd="0" presId="urn:microsoft.com/office/officeart/2005/8/layout/StepDownProcess"/>
    <dgm:cxn modelId="{62CE94B2-778D-4D0B-8C7B-285288726E92}" type="presParOf" srcId="{C4FD454A-A63C-4580-9A89-58BBE6E2371B}" destId="{7F08AF48-B07F-4916-935E-433FEFE8224E}" srcOrd="3" destOrd="0" presId="urn:microsoft.com/office/officeart/2005/8/layout/StepDownProcess"/>
    <dgm:cxn modelId="{2ED3000D-28AB-426C-8458-A50BF598FABF}" type="presParOf" srcId="{C4FD454A-A63C-4580-9A89-58BBE6E2371B}" destId="{088E29A5-CA02-4636-BE49-E7B2065E1C08}" srcOrd="4" destOrd="0" presId="urn:microsoft.com/office/officeart/2005/8/layout/StepDownProcess"/>
    <dgm:cxn modelId="{D138263F-9D66-4CCC-B0B1-9ECEBDB11599}" type="presParOf" srcId="{088E29A5-CA02-4636-BE49-E7B2065E1C08}" destId="{83BDB2C1-AA37-4268-A19F-574C809C1D8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5882A8-60F7-4EA6-9370-E88FA73F083C}" type="doc">
      <dgm:prSet loTypeId="urn:microsoft.com/office/officeart/2005/8/layout/pList1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5F0EB333-0A1A-49B6-8EBE-18A6C093A22F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Suchen, Verarbeiten und Aufbewahren </a:t>
          </a:r>
        </a:p>
      </dgm:t>
    </dgm:pt>
    <dgm:pt modelId="{ACF14253-21F9-469F-ABD7-86D0C1DAEEE5}" type="parTrans" cxnId="{B1FBCD87-3572-43F4-B9DD-A1C0E0472828}">
      <dgm:prSet/>
      <dgm:spPr/>
      <dgm:t>
        <a:bodyPr/>
        <a:lstStyle/>
        <a:p>
          <a:endParaRPr lang="de-DE"/>
        </a:p>
      </dgm:t>
    </dgm:pt>
    <dgm:pt modelId="{EEE56EC4-A162-42BB-B351-226F8086B877}" type="sibTrans" cxnId="{B1FBCD87-3572-43F4-B9DD-A1C0E0472828}">
      <dgm:prSet/>
      <dgm:spPr/>
      <dgm:t>
        <a:bodyPr/>
        <a:lstStyle/>
        <a:p>
          <a:endParaRPr lang="de-DE"/>
        </a:p>
      </dgm:t>
    </dgm:pt>
    <dgm:pt modelId="{EC0C865E-A0C8-42C2-979B-971EF87A0C99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Kommunizieren und Kooperieren</a:t>
          </a:r>
        </a:p>
      </dgm:t>
    </dgm:pt>
    <dgm:pt modelId="{897E7D34-FA21-4684-A550-87AF40D4B499}" type="parTrans" cxnId="{2130EC28-4D7F-46BF-BD99-C971EE187713}">
      <dgm:prSet/>
      <dgm:spPr/>
      <dgm:t>
        <a:bodyPr/>
        <a:lstStyle/>
        <a:p>
          <a:endParaRPr lang="de-DE"/>
        </a:p>
      </dgm:t>
    </dgm:pt>
    <dgm:pt modelId="{B86F4F9D-2621-4FFA-86B4-8CEC2198187C}" type="sibTrans" cxnId="{2130EC28-4D7F-46BF-BD99-C971EE187713}">
      <dgm:prSet/>
      <dgm:spPr/>
      <dgm:t>
        <a:bodyPr/>
        <a:lstStyle/>
        <a:p>
          <a:endParaRPr lang="de-DE"/>
        </a:p>
      </dgm:t>
    </dgm:pt>
    <dgm:pt modelId="{F5211ADF-B8FC-4F7B-931D-4ED5D0D93A80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Produzieren und Präsentieren</a:t>
          </a:r>
        </a:p>
      </dgm:t>
    </dgm:pt>
    <dgm:pt modelId="{B51EE1D8-C31D-4D26-BB4C-79854B1A9B28}" type="parTrans" cxnId="{B0117D4D-E1B3-4FA3-9CFE-4B6D96F944B0}">
      <dgm:prSet/>
      <dgm:spPr/>
      <dgm:t>
        <a:bodyPr/>
        <a:lstStyle/>
        <a:p>
          <a:endParaRPr lang="de-DE"/>
        </a:p>
      </dgm:t>
    </dgm:pt>
    <dgm:pt modelId="{1BA726C1-BCF2-41B3-88A7-93F605159EF5}" type="sibTrans" cxnId="{B0117D4D-E1B3-4FA3-9CFE-4B6D96F944B0}">
      <dgm:prSet/>
      <dgm:spPr/>
      <dgm:t>
        <a:bodyPr/>
        <a:lstStyle/>
        <a:p>
          <a:endParaRPr lang="de-DE"/>
        </a:p>
      </dgm:t>
    </dgm:pt>
    <dgm:pt modelId="{21B89EEC-9F7F-4B98-920C-A466DFC76371}">
      <dgm:prSet phldrT="[Text]"/>
      <dgm:spPr/>
      <dgm:t>
        <a:bodyPr/>
        <a:lstStyle/>
        <a:p>
          <a:r>
            <a:rPr lang="de-DE" b="1" dirty="0">
              <a:solidFill>
                <a:srgbClr val="9C1C26"/>
              </a:solidFill>
            </a:rPr>
            <a:t>Schützen und sicher Agieren</a:t>
          </a:r>
        </a:p>
      </dgm:t>
    </dgm:pt>
    <dgm:pt modelId="{439D42E4-5977-466E-994B-CB735C27B183}" type="parTrans" cxnId="{1DADCFB6-1B0B-45B0-9FAB-D5505F027AA8}">
      <dgm:prSet/>
      <dgm:spPr/>
      <dgm:t>
        <a:bodyPr/>
        <a:lstStyle/>
        <a:p>
          <a:endParaRPr lang="de-DE"/>
        </a:p>
      </dgm:t>
    </dgm:pt>
    <dgm:pt modelId="{6E00E8C8-7976-455A-9936-155AA404C156}" type="sibTrans" cxnId="{1DADCFB6-1B0B-45B0-9FAB-D5505F027AA8}">
      <dgm:prSet/>
      <dgm:spPr/>
      <dgm:t>
        <a:bodyPr/>
        <a:lstStyle/>
        <a:p>
          <a:endParaRPr lang="de-DE"/>
        </a:p>
      </dgm:t>
    </dgm:pt>
    <dgm:pt modelId="{813EF258-C9D1-4542-8545-F981A1B66E3A}">
      <dgm:prSet phldrT="[Text]"/>
      <dgm:spPr/>
      <dgm:t>
        <a:bodyPr/>
        <a:lstStyle/>
        <a:p>
          <a:r>
            <a:rPr lang="de-DE" dirty="0"/>
            <a:t>Problemlösen </a:t>
          </a:r>
        </a:p>
        <a:p>
          <a:r>
            <a:rPr lang="de-DE" dirty="0"/>
            <a:t>und Handeln</a:t>
          </a:r>
        </a:p>
      </dgm:t>
    </dgm:pt>
    <dgm:pt modelId="{D4C030E5-B71F-45AC-A3BE-F3F0F84F919B}" type="parTrans" cxnId="{AC4FB318-2277-4135-B0E7-0E888241FB18}">
      <dgm:prSet/>
      <dgm:spPr/>
      <dgm:t>
        <a:bodyPr/>
        <a:lstStyle/>
        <a:p>
          <a:endParaRPr lang="de-DE"/>
        </a:p>
      </dgm:t>
    </dgm:pt>
    <dgm:pt modelId="{37BEE1D6-1EF2-4949-AAA6-F560C7F0F54B}" type="sibTrans" cxnId="{AC4FB318-2277-4135-B0E7-0E888241FB18}">
      <dgm:prSet/>
      <dgm:spPr/>
      <dgm:t>
        <a:bodyPr/>
        <a:lstStyle/>
        <a:p>
          <a:endParaRPr lang="de-DE"/>
        </a:p>
      </dgm:t>
    </dgm:pt>
    <dgm:pt modelId="{E75F7EED-15E6-475A-AEE0-EF5804EF9767}">
      <dgm:prSet phldrT="[Text]"/>
      <dgm:spPr/>
      <dgm:t>
        <a:bodyPr/>
        <a:lstStyle/>
        <a:p>
          <a:r>
            <a:rPr lang="de-DE"/>
            <a:t>Analysieren und Reflektieren</a:t>
          </a:r>
          <a:endParaRPr lang="de-DE" dirty="0"/>
        </a:p>
      </dgm:t>
    </dgm:pt>
    <dgm:pt modelId="{21102B1E-90A6-453A-9353-BAC175A79D74}" type="parTrans" cxnId="{82026231-056B-41A4-8DFF-376C8F224971}">
      <dgm:prSet/>
      <dgm:spPr/>
      <dgm:t>
        <a:bodyPr/>
        <a:lstStyle/>
        <a:p>
          <a:endParaRPr lang="de-DE"/>
        </a:p>
      </dgm:t>
    </dgm:pt>
    <dgm:pt modelId="{D83C273E-4165-41E1-89C8-7A5D16F8B330}" type="sibTrans" cxnId="{82026231-056B-41A4-8DFF-376C8F224971}">
      <dgm:prSet/>
      <dgm:spPr/>
      <dgm:t>
        <a:bodyPr/>
        <a:lstStyle/>
        <a:p>
          <a:endParaRPr lang="de-DE"/>
        </a:p>
      </dgm:t>
    </dgm:pt>
    <dgm:pt modelId="{19B49F28-52C7-4436-AF42-4A88B26962B7}" type="pres">
      <dgm:prSet presAssocID="{CD5882A8-60F7-4EA6-9370-E88FA73F083C}" presName="Name0" presStyleCnt="0">
        <dgm:presLayoutVars>
          <dgm:dir/>
          <dgm:resizeHandles val="exact"/>
        </dgm:presLayoutVars>
      </dgm:prSet>
      <dgm:spPr/>
    </dgm:pt>
    <dgm:pt modelId="{26224780-4CD9-481B-8771-3C97C39B9DFC}" type="pres">
      <dgm:prSet presAssocID="{5F0EB333-0A1A-49B6-8EBE-18A6C093A22F}" presName="compNode" presStyleCnt="0"/>
      <dgm:spPr/>
    </dgm:pt>
    <dgm:pt modelId="{C0ABF779-3F01-4117-88E9-BE1652C34418}" type="pres">
      <dgm:prSet presAssocID="{5F0EB333-0A1A-49B6-8EBE-18A6C093A22F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upe"/>
        </a:ext>
      </dgm:extLst>
    </dgm:pt>
    <dgm:pt modelId="{A031AC80-8962-4B32-8B8A-DA387BE61F99}" type="pres">
      <dgm:prSet presAssocID="{5F0EB333-0A1A-49B6-8EBE-18A6C093A22F}" presName="textRect" presStyleLbl="revTx" presStyleIdx="0" presStyleCnt="6">
        <dgm:presLayoutVars>
          <dgm:bulletEnabled val="1"/>
        </dgm:presLayoutVars>
      </dgm:prSet>
      <dgm:spPr/>
    </dgm:pt>
    <dgm:pt modelId="{0E3C971D-8BCD-4CF6-819A-AC01315ACB55}" type="pres">
      <dgm:prSet presAssocID="{EEE56EC4-A162-42BB-B351-226F8086B877}" presName="sibTrans" presStyleLbl="sibTrans2D1" presStyleIdx="0" presStyleCnt="0"/>
      <dgm:spPr/>
    </dgm:pt>
    <dgm:pt modelId="{B2942E6C-3FA4-43F4-A1A3-16A7A893BA32}" type="pres">
      <dgm:prSet presAssocID="{EC0C865E-A0C8-42C2-979B-971EF87A0C99}" presName="compNode" presStyleCnt="0"/>
      <dgm:spPr/>
    </dgm:pt>
    <dgm:pt modelId="{CF03B1BA-FDD4-40E7-908B-9FAE88D18E45}" type="pres">
      <dgm:prSet presAssocID="{EC0C865E-A0C8-42C2-979B-971EF87A0C99}" presName="pict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67A4D44-C5B2-4CF6-AD4B-07B04F0EFDD9}" type="pres">
      <dgm:prSet presAssocID="{EC0C865E-A0C8-42C2-979B-971EF87A0C99}" presName="textRect" presStyleLbl="revTx" presStyleIdx="1" presStyleCnt="6">
        <dgm:presLayoutVars>
          <dgm:bulletEnabled val="1"/>
        </dgm:presLayoutVars>
      </dgm:prSet>
      <dgm:spPr/>
    </dgm:pt>
    <dgm:pt modelId="{F9FBE1BF-1F20-4931-A41E-1F7B9DB2ECB9}" type="pres">
      <dgm:prSet presAssocID="{B86F4F9D-2621-4FFA-86B4-8CEC2198187C}" presName="sibTrans" presStyleLbl="sibTrans2D1" presStyleIdx="0" presStyleCnt="0"/>
      <dgm:spPr/>
    </dgm:pt>
    <dgm:pt modelId="{1A03372C-60F1-4064-8250-5F0C5134D1F7}" type="pres">
      <dgm:prSet presAssocID="{F5211ADF-B8FC-4F7B-931D-4ED5D0D93A80}" presName="compNode" presStyleCnt="0"/>
      <dgm:spPr/>
    </dgm:pt>
    <dgm:pt modelId="{382FCD13-8689-45A1-82DE-03A5EF26CC67}" type="pres">
      <dgm:prSet presAssocID="{F5211ADF-B8FC-4F7B-931D-4ED5D0D93A80}" presName="pict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BA4C6392-7F9A-46BF-872B-37B6671139DB}" type="pres">
      <dgm:prSet presAssocID="{F5211ADF-B8FC-4F7B-931D-4ED5D0D93A80}" presName="textRect" presStyleLbl="revTx" presStyleIdx="2" presStyleCnt="6">
        <dgm:presLayoutVars>
          <dgm:bulletEnabled val="1"/>
        </dgm:presLayoutVars>
      </dgm:prSet>
      <dgm:spPr/>
    </dgm:pt>
    <dgm:pt modelId="{28779012-9D57-4E42-B7D4-25A8E580B639}" type="pres">
      <dgm:prSet presAssocID="{1BA726C1-BCF2-41B3-88A7-93F605159EF5}" presName="sibTrans" presStyleLbl="sibTrans2D1" presStyleIdx="0" presStyleCnt="0"/>
      <dgm:spPr/>
    </dgm:pt>
    <dgm:pt modelId="{A27F6BD2-4E94-428F-ADED-A611026A9A63}" type="pres">
      <dgm:prSet presAssocID="{21B89EEC-9F7F-4B98-920C-A466DFC76371}" presName="compNode" presStyleCnt="0"/>
      <dgm:spPr/>
    </dgm:pt>
    <dgm:pt modelId="{9642CD5A-7ABB-4677-A0E9-C941C21E0921}" type="pres">
      <dgm:prSet presAssocID="{21B89EEC-9F7F-4B98-920C-A466DFC76371}" presName="pict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ittelalterliche Rüstung"/>
        </a:ext>
      </dgm:extLst>
    </dgm:pt>
    <dgm:pt modelId="{6D1E6672-EE76-4C80-A94E-60D74C356565}" type="pres">
      <dgm:prSet presAssocID="{21B89EEC-9F7F-4B98-920C-A466DFC76371}" presName="textRect" presStyleLbl="revTx" presStyleIdx="3" presStyleCnt="6">
        <dgm:presLayoutVars>
          <dgm:bulletEnabled val="1"/>
        </dgm:presLayoutVars>
      </dgm:prSet>
      <dgm:spPr/>
    </dgm:pt>
    <dgm:pt modelId="{EBC76611-0B80-42F3-A870-E152EB67DEF3}" type="pres">
      <dgm:prSet presAssocID="{6E00E8C8-7976-455A-9936-155AA404C156}" presName="sibTrans" presStyleLbl="sibTrans2D1" presStyleIdx="0" presStyleCnt="0"/>
      <dgm:spPr/>
    </dgm:pt>
    <dgm:pt modelId="{6C28B056-65F7-49AE-AB47-3DCFA0299733}" type="pres">
      <dgm:prSet presAssocID="{813EF258-C9D1-4542-8545-F981A1B66E3A}" presName="compNode" presStyleCnt="0"/>
      <dgm:spPr/>
    </dgm:pt>
    <dgm:pt modelId="{050B3D60-8808-453F-BDC1-D7258A5BE509}" type="pres">
      <dgm:prSet presAssocID="{813EF258-C9D1-4542-8545-F981A1B66E3A}" presName="pict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rainstorming"/>
        </a:ext>
      </dgm:extLst>
    </dgm:pt>
    <dgm:pt modelId="{89058CDA-7D84-4B1A-B8FC-B12F51354AB6}" type="pres">
      <dgm:prSet presAssocID="{813EF258-C9D1-4542-8545-F981A1B66E3A}" presName="textRect" presStyleLbl="revTx" presStyleIdx="4" presStyleCnt="6">
        <dgm:presLayoutVars>
          <dgm:bulletEnabled val="1"/>
        </dgm:presLayoutVars>
      </dgm:prSet>
      <dgm:spPr/>
    </dgm:pt>
    <dgm:pt modelId="{2BCEE369-43A4-4CFC-BCA4-9FC5B3536EAA}" type="pres">
      <dgm:prSet presAssocID="{37BEE1D6-1EF2-4949-AAA6-F560C7F0F54B}" presName="sibTrans" presStyleLbl="sibTrans2D1" presStyleIdx="0" presStyleCnt="0"/>
      <dgm:spPr/>
    </dgm:pt>
    <dgm:pt modelId="{358770F3-BDD0-448A-A522-6F9B1CA4659A}" type="pres">
      <dgm:prSet presAssocID="{E75F7EED-15E6-475A-AEE0-EF5804EF9767}" presName="compNode" presStyleCnt="0"/>
      <dgm:spPr/>
    </dgm:pt>
    <dgm:pt modelId="{E503463E-D157-452B-AB1F-4E13E47433C5}" type="pres">
      <dgm:prSet presAssocID="{E75F7EED-15E6-475A-AEE0-EF5804EF9767}" presName="pict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piegelung"/>
        </a:ext>
      </dgm:extLst>
    </dgm:pt>
    <dgm:pt modelId="{DE151434-D0F1-4526-AF8D-CC6F7F54D0ED}" type="pres">
      <dgm:prSet presAssocID="{E75F7EED-15E6-475A-AEE0-EF5804EF9767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AC4FB318-2277-4135-B0E7-0E888241FB18}" srcId="{CD5882A8-60F7-4EA6-9370-E88FA73F083C}" destId="{813EF258-C9D1-4542-8545-F981A1B66E3A}" srcOrd="4" destOrd="0" parTransId="{D4C030E5-B71F-45AC-A3BE-F3F0F84F919B}" sibTransId="{37BEE1D6-1EF2-4949-AAA6-F560C7F0F54B}"/>
    <dgm:cxn modelId="{65A3AA24-9E94-4DB6-B6DF-7311C066F9A1}" type="presOf" srcId="{CD5882A8-60F7-4EA6-9370-E88FA73F083C}" destId="{19B49F28-52C7-4436-AF42-4A88B26962B7}" srcOrd="0" destOrd="0" presId="urn:microsoft.com/office/officeart/2005/8/layout/pList1"/>
    <dgm:cxn modelId="{2130EC28-4D7F-46BF-BD99-C971EE187713}" srcId="{CD5882A8-60F7-4EA6-9370-E88FA73F083C}" destId="{EC0C865E-A0C8-42C2-979B-971EF87A0C99}" srcOrd="1" destOrd="0" parTransId="{897E7D34-FA21-4684-A550-87AF40D4B499}" sibTransId="{B86F4F9D-2621-4FFA-86B4-8CEC2198187C}"/>
    <dgm:cxn modelId="{4AA1E32B-9DE7-4C1D-BB79-F8E15A5F9887}" type="presOf" srcId="{1BA726C1-BCF2-41B3-88A7-93F605159EF5}" destId="{28779012-9D57-4E42-B7D4-25A8E580B639}" srcOrd="0" destOrd="0" presId="urn:microsoft.com/office/officeart/2005/8/layout/pList1"/>
    <dgm:cxn modelId="{82026231-056B-41A4-8DFF-376C8F224971}" srcId="{CD5882A8-60F7-4EA6-9370-E88FA73F083C}" destId="{E75F7EED-15E6-475A-AEE0-EF5804EF9767}" srcOrd="5" destOrd="0" parTransId="{21102B1E-90A6-453A-9353-BAC175A79D74}" sibTransId="{D83C273E-4165-41E1-89C8-7A5D16F8B330}"/>
    <dgm:cxn modelId="{3425BC5B-C3DE-4C26-9BD7-558CF26FB61D}" type="presOf" srcId="{37BEE1D6-1EF2-4949-AAA6-F560C7F0F54B}" destId="{2BCEE369-43A4-4CFC-BCA4-9FC5B3536EAA}" srcOrd="0" destOrd="0" presId="urn:microsoft.com/office/officeart/2005/8/layout/pList1"/>
    <dgm:cxn modelId="{82650A68-9576-4177-A5A5-0FA91A9CD454}" type="presOf" srcId="{813EF258-C9D1-4542-8545-F981A1B66E3A}" destId="{89058CDA-7D84-4B1A-B8FC-B12F51354AB6}" srcOrd="0" destOrd="0" presId="urn:microsoft.com/office/officeart/2005/8/layout/pList1"/>
    <dgm:cxn modelId="{8161E769-2AC7-408C-8598-C73A0A8EF9DC}" type="presOf" srcId="{21B89EEC-9F7F-4B98-920C-A466DFC76371}" destId="{6D1E6672-EE76-4C80-A94E-60D74C356565}" srcOrd="0" destOrd="0" presId="urn:microsoft.com/office/officeart/2005/8/layout/pList1"/>
    <dgm:cxn modelId="{B0117D4D-E1B3-4FA3-9CFE-4B6D96F944B0}" srcId="{CD5882A8-60F7-4EA6-9370-E88FA73F083C}" destId="{F5211ADF-B8FC-4F7B-931D-4ED5D0D93A80}" srcOrd="2" destOrd="0" parTransId="{B51EE1D8-C31D-4D26-BB4C-79854B1A9B28}" sibTransId="{1BA726C1-BCF2-41B3-88A7-93F605159EF5}"/>
    <dgm:cxn modelId="{BA15B24E-AAC8-4EB6-91C8-53DBFC7283D9}" type="presOf" srcId="{E75F7EED-15E6-475A-AEE0-EF5804EF9767}" destId="{DE151434-D0F1-4526-AF8D-CC6F7F54D0ED}" srcOrd="0" destOrd="0" presId="urn:microsoft.com/office/officeart/2005/8/layout/pList1"/>
    <dgm:cxn modelId="{B1FBCD87-3572-43F4-B9DD-A1C0E0472828}" srcId="{CD5882A8-60F7-4EA6-9370-E88FA73F083C}" destId="{5F0EB333-0A1A-49B6-8EBE-18A6C093A22F}" srcOrd="0" destOrd="0" parTransId="{ACF14253-21F9-469F-ABD7-86D0C1DAEEE5}" sibTransId="{EEE56EC4-A162-42BB-B351-226F8086B877}"/>
    <dgm:cxn modelId="{F167978E-CA3F-4D9A-B653-C308D0833895}" type="presOf" srcId="{6E00E8C8-7976-455A-9936-155AA404C156}" destId="{EBC76611-0B80-42F3-A870-E152EB67DEF3}" srcOrd="0" destOrd="0" presId="urn:microsoft.com/office/officeart/2005/8/layout/pList1"/>
    <dgm:cxn modelId="{3E0DB2A2-76DA-49F1-9886-173ABEC7F73D}" type="presOf" srcId="{F5211ADF-B8FC-4F7B-931D-4ED5D0D93A80}" destId="{BA4C6392-7F9A-46BF-872B-37B6671139DB}" srcOrd="0" destOrd="0" presId="urn:microsoft.com/office/officeart/2005/8/layout/pList1"/>
    <dgm:cxn modelId="{8D8B04AA-9C6B-405A-A52B-620771DC1863}" type="presOf" srcId="{EC0C865E-A0C8-42C2-979B-971EF87A0C99}" destId="{B67A4D44-C5B2-4CF6-AD4B-07B04F0EFDD9}" srcOrd="0" destOrd="0" presId="urn:microsoft.com/office/officeart/2005/8/layout/pList1"/>
    <dgm:cxn modelId="{1DADCFB6-1B0B-45B0-9FAB-D5505F027AA8}" srcId="{CD5882A8-60F7-4EA6-9370-E88FA73F083C}" destId="{21B89EEC-9F7F-4B98-920C-A466DFC76371}" srcOrd="3" destOrd="0" parTransId="{439D42E4-5977-466E-994B-CB735C27B183}" sibTransId="{6E00E8C8-7976-455A-9936-155AA404C156}"/>
    <dgm:cxn modelId="{7149EEBA-FD85-46C8-9879-8A03AEE77C53}" type="presOf" srcId="{B86F4F9D-2621-4FFA-86B4-8CEC2198187C}" destId="{F9FBE1BF-1F20-4931-A41E-1F7B9DB2ECB9}" srcOrd="0" destOrd="0" presId="urn:microsoft.com/office/officeart/2005/8/layout/pList1"/>
    <dgm:cxn modelId="{C11527F3-1DE0-4D88-B058-5BE4760BB440}" type="presOf" srcId="{EEE56EC4-A162-42BB-B351-226F8086B877}" destId="{0E3C971D-8BCD-4CF6-819A-AC01315ACB55}" srcOrd="0" destOrd="0" presId="urn:microsoft.com/office/officeart/2005/8/layout/pList1"/>
    <dgm:cxn modelId="{F92F38F9-BF58-4BE8-AC6E-742E71197F59}" type="presOf" srcId="{5F0EB333-0A1A-49B6-8EBE-18A6C093A22F}" destId="{A031AC80-8962-4B32-8B8A-DA387BE61F99}" srcOrd="0" destOrd="0" presId="urn:microsoft.com/office/officeart/2005/8/layout/pList1"/>
    <dgm:cxn modelId="{926C71A9-9825-404B-8564-8AA30996143F}" type="presParOf" srcId="{19B49F28-52C7-4436-AF42-4A88B26962B7}" destId="{26224780-4CD9-481B-8771-3C97C39B9DFC}" srcOrd="0" destOrd="0" presId="urn:microsoft.com/office/officeart/2005/8/layout/pList1"/>
    <dgm:cxn modelId="{ED02DF2D-491A-4C33-8560-6DE7092145FF}" type="presParOf" srcId="{26224780-4CD9-481B-8771-3C97C39B9DFC}" destId="{C0ABF779-3F01-4117-88E9-BE1652C34418}" srcOrd="0" destOrd="0" presId="urn:microsoft.com/office/officeart/2005/8/layout/pList1"/>
    <dgm:cxn modelId="{F766F3BF-089A-449A-9E31-AA4E239B61C7}" type="presParOf" srcId="{26224780-4CD9-481B-8771-3C97C39B9DFC}" destId="{A031AC80-8962-4B32-8B8A-DA387BE61F99}" srcOrd="1" destOrd="0" presId="urn:microsoft.com/office/officeart/2005/8/layout/pList1"/>
    <dgm:cxn modelId="{7C144031-ED80-4C7B-B05B-2D8E39DFA03D}" type="presParOf" srcId="{19B49F28-52C7-4436-AF42-4A88B26962B7}" destId="{0E3C971D-8BCD-4CF6-819A-AC01315ACB55}" srcOrd="1" destOrd="0" presId="urn:microsoft.com/office/officeart/2005/8/layout/pList1"/>
    <dgm:cxn modelId="{A1C2B728-65CC-47F5-B2D3-E1DF9462ADCB}" type="presParOf" srcId="{19B49F28-52C7-4436-AF42-4A88B26962B7}" destId="{B2942E6C-3FA4-43F4-A1A3-16A7A893BA32}" srcOrd="2" destOrd="0" presId="urn:microsoft.com/office/officeart/2005/8/layout/pList1"/>
    <dgm:cxn modelId="{AC15E960-B545-46C1-AC8A-EF00B970B061}" type="presParOf" srcId="{B2942E6C-3FA4-43F4-A1A3-16A7A893BA32}" destId="{CF03B1BA-FDD4-40E7-908B-9FAE88D18E45}" srcOrd="0" destOrd="0" presId="urn:microsoft.com/office/officeart/2005/8/layout/pList1"/>
    <dgm:cxn modelId="{A6393DDD-F012-42AF-8EC4-BDD997533FE5}" type="presParOf" srcId="{B2942E6C-3FA4-43F4-A1A3-16A7A893BA32}" destId="{B67A4D44-C5B2-4CF6-AD4B-07B04F0EFDD9}" srcOrd="1" destOrd="0" presId="urn:microsoft.com/office/officeart/2005/8/layout/pList1"/>
    <dgm:cxn modelId="{669BA40E-8915-4079-90F5-9B1E8FC76EEE}" type="presParOf" srcId="{19B49F28-52C7-4436-AF42-4A88B26962B7}" destId="{F9FBE1BF-1F20-4931-A41E-1F7B9DB2ECB9}" srcOrd="3" destOrd="0" presId="urn:microsoft.com/office/officeart/2005/8/layout/pList1"/>
    <dgm:cxn modelId="{1869C81C-1708-4BA0-B8B8-2C1EBA36A8F8}" type="presParOf" srcId="{19B49F28-52C7-4436-AF42-4A88B26962B7}" destId="{1A03372C-60F1-4064-8250-5F0C5134D1F7}" srcOrd="4" destOrd="0" presId="urn:microsoft.com/office/officeart/2005/8/layout/pList1"/>
    <dgm:cxn modelId="{DC91C125-844A-4B56-B83E-C4A912286620}" type="presParOf" srcId="{1A03372C-60F1-4064-8250-5F0C5134D1F7}" destId="{382FCD13-8689-45A1-82DE-03A5EF26CC67}" srcOrd="0" destOrd="0" presId="urn:microsoft.com/office/officeart/2005/8/layout/pList1"/>
    <dgm:cxn modelId="{5C9A180A-CCCE-446D-9870-FF573CB88650}" type="presParOf" srcId="{1A03372C-60F1-4064-8250-5F0C5134D1F7}" destId="{BA4C6392-7F9A-46BF-872B-37B6671139DB}" srcOrd="1" destOrd="0" presId="urn:microsoft.com/office/officeart/2005/8/layout/pList1"/>
    <dgm:cxn modelId="{B22535BF-0256-4DC1-8439-79F18450ACD2}" type="presParOf" srcId="{19B49F28-52C7-4436-AF42-4A88B26962B7}" destId="{28779012-9D57-4E42-B7D4-25A8E580B639}" srcOrd="5" destOrd="0" presId="urn:microsoft.com/office/officeart/2005/8/layout/pList1"/>
    <dgm:cxn modelId="{59C5BB47-0C7C-494A-8CF8-DD17C1533DE3}" type="presParOf" srcId="{19B49F28-52C7-4436-AF42-4A88B26962B7}" destId="{A27F6BD2-4E94-428F-ADED-A611026A9A63}" srcOrd="6" destOrd="0" presId="urn:microsoft.com/office/officeart/2005/8/layout/pList1"/>
    <dgm:cxn modelId="{B12DBAA9-D73A-42FD-908F-6E1629BF9A16}" type="presParOf" srcId="{A27F6BD2-4E94-428F-ADED-A611026A9A63}" destId="{9642CD5A-7ABB-4677-A0E9-C941C21E0921}" srcOrd="0" destOrd="0" presId="urn:microsoft.com/office/officeart/2005/8/layout/pList1"/>
    <dgm:cxn modelId="{3AF165AA-17BD-4D43-948D-377815FAACCF}" type="presParOf" srcId="{A27F6BD2-4E94-428F-ADED-A611026A9A63}" destId="{6D1E6672-EE76-4C80-A94E-60D74C356565}" srcOrd="1" destOrd="0" presId="urn:microsoft.com/office/officeart/2005/8/layout/pList1"/>
    <dgm:cxn modelId="{EAB21D29-DD7C-438A-89ED-E82F277A7E55}" type="presParOf" srcId="{19B49F28-52C7-4436-AF42-4A88B26962B7}" destId="{EBC76611-0B80-42F3-A870-E152EB67DEF3}" srcOrd="7" destOrd="0" presId="urn:microsoft.com/office/officeart/2005/8/layout/pList1"/>
    <dgm:cxn modelId="{03EB65AF-B32A-4349-B551-F1E46A96534A}" type="presParOf" srcId="{19B49F28-52C7-4436-AF42-4A88B26962B7}" destId="{6C28B056-65F7-49AE-AB47-3DCFA0299733}" srcOrd="8" destOrd="0" presId="urn:microsoft.com/office/officeart/2005/8/layout/pList1"/>
    <dgm:cxn modelId="{6FEB1699-0FD1-4D57-B049-CB3CAD5C680D}" type="presParOf" srcId="{6C28B056-65F7-49AE-AB47-3DCFA0299733}" destId="{050B3D60-8808-453F-BDC1-D7258A5BE509}" srcOrd="0" destOrd="0" presId="urn:microsoft.com/office/officeart/2005/8/layout/pList1"/>
    <dgm:cxn modelId="{E39F3A9E-87D9-4EE9-9349-870CC55F4A4F}" type="presParOf" srcId="{6C28B056-65F7-49AE-AB47-3DCFA0299733}" destId="{89058CDA-7D84-4B1A-B8FC-B12F51354AB6}" srcOrd="1" destOrd="0" presId="urn:microsoft.com/office/officeart/2005/8/layout/pList1"/>
    <dgm:cxn modelId="{202AD91A-94C0-44B6-A949-BF775DB1883E}" type="presParOf" srcId="{19B49F28-52C7-4436-AF42-4A88B26962B7}" destId="{2BCEE369-43A4-4CFC-BCA4-9FC5B3536EAA}" srcOrd="9" destOrd="0" presId="urn:microsoft.com/office/officeart/2005/8/layout/pList1"/>
    <dgm:cxn modelId="{514B8315-A240-4C50-8517-D0CE84CA2176}" type="presParOf" srcId="{19B49F28-52C7-4436-AF42-4A88B26962B7}" destId="{358770F3-BDD0-448A-A522-6F9B1CA4659A}" srcOrd="10" destOrd="0" presId="urn:microsoft.com/office/officeart/2005/8/layout/pList1"/>
    <dgm:cxn modelId="{5A71BFF5-68EF-4A9C-A041-F5BD99CE1DEA}" type="presParOf" srcId="{358770F3-BDD0-448A-A522-6F9B1CA4659A}" destId="{E503463E-D157-452B-AB1F-4E13E47433C5}" srcOrd="0" destOrd="0" presId="urn:microsoft.com/office/officeart/2005/8/layout/pList1"/>
    <dgm:cxn modelId="{AA5520AE-58AC-4398-9F0E-671CEAE50931}" type="presParOf" srcId="{358770F3-BDD0-448A-A522-6F9B1CA4659A}" destId="{DE151434-D0F1-4526-AF8D-CC6F7F54D0E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5882A8-60F7-4EA6-9370-E88FA73F083C}" type="doc">
      <dgm:prSet loTypeId="urn:microsoft.com/office/officeart/2005/8/layout/pList1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5F0EB333-0A1A-49B6-8EBE-18A6C093A22F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Suchen, Verarbeiten und Aufbewahren </a:t>
          </a:r>
        </a:p>
      </dgm:t>
    </dgm:pt>
    <dgm:pt modelId="{ACF14253-21F9-469F-ABD7-86D0C1DAEEE5}" type="parTrans" cxnId="{B1FBCD87-3572-43F4-B9DD-A1C0E0472828}">
      <dgm:prSet/>
      <dgm:spPr/>
      <dgm:t>
        <a:bodyPr/>
        <a:lstStyle/>
        <a:p>
          <a:endParaRPr lang="de-DE"/>
        </a:p>
      </dgm:t>
    </dgm:pt>
    <dgm:pt modelId="{EEE56EC4-A162-42BB-B351-226F8086B877}" type="sibTrans" cxnId="{B1FBCD87-3572-43F4-B9DD-A1C0E0472828}">
      <dgm:prSet/>
      <dgm:spPr/>
      <dgm:t>
        <a:bodyPr/>
        <a:lstStyle/>
        <a:p>
          <a:endParaRPr lang="de-DE"/>
        </a:p>
      </dgm:t>
    </dgm:pt>
    <dgm:pt modelId="{EC0C865E-A0C8-42C2-979B-971EF87A0C99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Kommunizieren und Kooperieren</a:t>
          </a:r>
        </a:p>
      </dgm:t>
    </dgm:pt>
    <dgm:pt modelId="{897E7D34-FA21-4684-A550-87AF40D4B499}" type="parTrans" cxnId="{2130EC28-4D7F-46BF-BD99-C971EE187713}">
      <dgm:prSet/>
      <dgm:spPr/>
      <dgm:t>
        <a:bodyPr/>
        <a:lstStyle/>
        <a:p>
          <a:endParaRPr lang="de-DE"/>
        </a:p>
      </dgm:t>
    </dgm:pt>
    <dgm:pt modelId="{B86F4F9D-2621-4FFA-86B4-8CEC2198187C}" type="sibTrans" cxnId="{2130EC28-4D7F-46BF-BD99-C971EE187713}">
      <dgm:prSet/>
      <dgm:spPr/>
      <dgm:t>
        <a:bodyPr/>
        <a:lstStyle/>
        <a:p>
          <a:endParaRPr lang="de-DE"/>
        </a:p>
      </dgm:t>
    </dgm:pt>
    <dgm:pt modelId="{F5211ADF-B8FC-4F7B-931D-4ED5D0D93A80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Produzieren und Präsentieren</a:t>
          </a:r>
        </a:p>
      </dgm:t>
    </dgm:pt>
    <dgm:pt modelId="{B51EE1D8-C31D-4D26-BB4C-79854B1A9B28}" type="parTrans" cxnId="{B0117D4D-E1B3-4FA3-9CFE-4B6D96F944B0}">
      <dgm:prSet/>
      <dgm:spPr/>
      <dgm:t>
        <a:bodyPr/>
        <a:lstStyle/>
        <a:p>
          <a:endParaRPr lang="de-DE"/>
        </a:p>
      </dgm:t>
    </dgm:pt>
    <dgm:pt modelId="{1BA726C1-BCF2-41B3-88A7-93F605159EF5}" type="sibTrans" cxnId="{B0117D4D-E1B3-4FA3-9CFE-4B6D96F944B0}">
      <dgm:prSet/>
      <dgm:spPr/>
      <dgm:t>
        <a:bodyPr/>
        <a:lstStyle/>
        <a:p>
          <a:endParaRPr lang="de-DE"/>
        </a:p>
      </dgm:t>
    </dgm:pt>
    <dgm:pt modelId="{21B89EEC-9F7F-4B98-920C-A466DFC76371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Schützen und sicher Agieren</a:t>
          </a:r>
        </a:p>
      </dgm:t>
    </dgm:pt>
    <dgm:pt modelId="{439D42E4-5977-466E-994B-CB735C27B183}" type="parTrans" cxnId="{1DADCFB6-1B0B-45B0-9FAB-D5505F027AA8}">
      <dgm:prSet/>
      <dgm:spPr/>
      <dgm:t>
        <a:bodyPr/>
        <a:lstStyle/>
        <a:p>
          <a:endParaRPr lang="de-DE"/>
        </a:p>
      </dgm:t>
    </dgm:pt>
    <dgm:pt modelId="{6E00E8C8-7976-455A-9936-155AA404C156}" type="sibTrans" cxnId="{1DADCFB6-1B0B-45B0-9FAB-D5505F027AA8}">
      <dgm:prSet/>
      <dgm:spPr/>
      <dgm:t>
        <a:bodyPr/>
        <a:lstStyle/>
        <a:p>
          <a:endParaRPr lang="de-DE"/>
        </a:p>
      </dgm:t>
    </dgm:pt>
    <dgm:pt modelId="{813EF258-C9D1-4542-8545-F981A1B66E3A}">
      <dgm:prSet phldrT="[Text]"/>
      <dgm:spPr/>
      <dgm:t>
        <a:bodyPr/>
        <a:lstStyle/>
        <a:p>
          <a:r>
            <a:rPr lang="de-DE" b="1" dirty="0">
              <a:solidFill>
                <a:srgbClr val="9C1C26"/>
              </a:solidFill>
            </a:rPr>
            <a:t>Problemlösen </a:t>
          </a:r>
        </a:p>
        <a:p>
          <a:r>
            <a:rPr lang="de-DE" b="1" dirty="0">
              <a:solidFill>
                <a:srgbClr val="9C1C26"/>
              </a:solidFill>
            </a:rPr>
            <a:t>und Handeln</a:t>
          </a:r>
        </a:p>
      </dgm:t>
    </dgm:pt>
    <dgm:pt modelId="{D4C030E5-B71F-45AC-A3BE-F3F0F84F919B}" type="parTrans" cxnId="{AC4FB318-2277-4135-B0E7-0E888241FB18}">
      <dgm:prSet/>
      <dgm:spPr/>
      <dgm:t>
        <a:bodyPr/>
        <a:lstStyle/>
        <a:p>
          <a:endParaRPr lang="de-DE"/>
        </a:p>
      </dgm:t>
    </dgm:pt>
    <dgm:pt modelId="{37BEE1D6-1EF2-4949-AAA6-F560C7F0F54B}" type="sibTrans" cxnId="{AC4FB318-2277-4135-B0E7-0E888241FB18}">
      <dgm:prSet/>
      <dgm:spPr/>
      <dgm:t>
        <a:bodyPr/>
        <a:lstStyle/>
        <a:p>
          <a:endParaRPr lang="de-DE"/>
        </a:p>
      </dgm:t>
    </dgm:pt>
    <dgm:pt modelId="{E75F7EED-15E6-475A-AEE0-EF5804EF9767}">
      <dgm:prSet phldrT="[Text]"/>
      <dgm:spPr/>
      <dgm:t>
        <a:bodyPr/>
        <a:lstStyle/>
        <a:p>
          <a:r>
            <a:rPr lang="de-DE"/>
            <a:t>Analysieren und Reflektieren</a:t>
          </a:r>
          <a:endParaRPr lang="de-DE" dirty="0"/>
        </a:p>
      </dgm:t>
    </dgm:pt>
    <dgm:pt modelId="{21102B1E-90A6-453A-9353-BAC175A79D74}" type="parTrans" cxnId="{82026231-056B-41A4-8DFF-376C8F224971}">
      <dgm:prSet/>
      <dgm:spPr/>
      <dgm:t>
        <a:bodyPr/>
        <a:lstStyle/>
        <a:p>
          <a:endParaRPr lang="de-DE"/>
        </a:p>
      </dgm:t>
    </dgm:pt>
    <dgm:pt modelId="{D83C273E-4165-41E1-89C8-7A5D16F8B330}" type="sibTrans" cxnId="{82026231-056B-41A4-8DFF-376C8F224971}">
      <dgm:prSet/>
      <dgm:spPr/>
      <dgm:t>
        <a:bodyPr/>
        <a:lstStyle/>
        <a:p>
          <a:endParaRPr lang="de-DE"/>
        </a:p>
      </dgm:t>
    </dgm:pt>
    <dgm:pt modelId="{19B49F28-52C7-4436-AF42-4A88B26962B7}" type="pres">
      <dgm:prSet presAssocID="{CD5882A8-60F7-4EA6-9370-E88FA73F083C}" presName="Name0" presStyleCnt="0">
        <dgm:presLayoutVars>
          <dgm:dir/>
          <dgm:resizeHandles val="exact"/>
        </dgm:presLayoutVars>
      </dgm:prSet>
      <dgm:spPr/>
    </dgm:pt>
    <dgm:pt modelId="{26224780-4CD9-481B-8771-3C97C39B9DFC}" type="pres">
      <dgm:prSet presAssocID="{5F0EB333-0A1A-49B6-8EBE-18A6C093A22F}" presName="compNode" presStyleCnt="0"/>
      <dgm:spPr/>
    </dgm:pt>
    <dgm:pt modelId="{C0ABF779-3F01-4117-88E9-BE1652C34418}" type="pres">
      <dgm:prSet presAssocID="{5F0EB333-0A1A-49B6-8EBE-18A6C093A22F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upe"/>
        </a:ext>
      </dgm:extLst>
    </dgm:pt>
    <dgm:pt modelId="{A031AC80-8962-4B32-8B8A-DA387BE61F99}" type="pres">
      <dgm:prSet presAssocID="{5F0EB333-0A1A-49B6-8EBE-18A6C093A22F}" presName="textRect" presStyleLbl="revTx" presStyleIdx="0" presStyleCnt="6">
        <dgm:presLayoutVars>
          <dgm:bulletEnabled val="1"/>
        </dgm:presLayoutVars>
      </dgm:prSet>
      <dgm:spPr/>
    </dgm:pt>
    <dgm:pt modelId="{0E3C971D-8BCD-4CF6-819A-AC01315ACB55}" type="pres">
      <dgm:prSet presAssocID="{EEE56EC4-A162-42BB-B351-226F8086B877}" presName="sibTrans" presStyleLbl="sibTrans2D1" presStyleIdx="0" presStyleCnt="0"/>
      <dgm:spPr/>
    </dgm:pt>
    <dgm:pt modelId="{B2942E6C-3FA4-43F4-A1A3-16A7A893BA32}" type="pres">
      <dgm:prSet presAssocID="{EC0C865E-A0C8-42C2-979B-971EF87A0C99}" presName="compNode" presStyleCnt="0"/>
      <dgm:spPr/>
    </dgm:pt>
    <dgm:pt modelId="{CF03B1BA-FDD4-40E7-908B-9FAE88D18E45}" type="pres">
      <dgm:prSet presAssocID="{EC0C865E-A0C8-42C2-979B-971EF87A0C99}" presName="pict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67A4D44-C5B2-4CF6-AD4B-07B04F0EFDD9}" type="pres">
      <dgm:prSet presAssocID="{EC0C865E-A0C8-42C2-979B-971EF87A0C99}" presName="textRect" presStyleLbl="revTx" presStyleIdx="1" presStyleCnt="6">
        <dgm:presLayoutVars>
          <dgm:bulletEnabled val="1"/>
        </dgm:presLayoutVars>
      </dgm:prSet>
      <dgm:spPr/>
    </dgm:pt>
    <dgm:pt modelId="{F9FBE1BF-1F20-4931-A41E-1F7B9DB2ECB9}" type="pres">
      <dgm:prSet presAssocID="{B86F4F9D-2621-4FFA-86B4-8CEC2198187C}" presName="sibTrans" presStyleLbl="sibTrans2D1" presStyleIdx="0" presStyleCnt="0"/>
      <dgm:spPr/>
    </dgm:pt>
    <dgm:pt modelId="{1A03372C-60F1-4064-8250-5F0C5134D1F7}" type="pres">
      <dgm:prSet presAssocID="{F5211ADF-B8FC-4F7B-931D-4ED5D0D93A80}" presName="compNode" presStyleCnt="0"/>
      <dgm:spPr/>
    </dgm:pt>
    <dgm:pt modelId="{382FCD13-8689-45A1-82DE-03A5EF26CC67}" type="pres">
      <dgm:prSet presAssocID="{F5211ADF-B8FC-4F7B-931D-4ED5D0D93A80}" presName="pict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BA4C6392-7F9A-46BF-872B-37B6671139DB}" type="pres">
      <dgm:prSet presAssocID="{F5211ADF-B8FC-4F7B-931D-4ED5D0D93A80}" presName="textRect" presStyleLbl="revTx" presStyleIdx="2" presStyleCnt="6">
        <dgm:presLayoutVars>
          <dgm:bulletEnabled val="1"/>
        </dgm:presLayoutVars>
      </dgm:prSet>
      <dgm:spPr/>
    </dgm:pt>
    <dgm:pt modelId="{28779012-9D57-4E42-B7D4-25A8E580B639}" type="pres">
      <dgm:prSet presAssocID="{1BA726C1-BCF2-41B3-88A7-93F605159EF5}" presName="sibTrans" presStyleLbl="sibTrans2D1" presStyleIdx="0" presStyleCnt="0"/>
      <dgm:spPr/>
    </dgm:pt>
    <dgm:pt modelId="{A27F6BD2-4E94-428F-ADED-A611026A9A63}" type="pres">
      <dgm:prSet presAssocID="{21B89EEC-9F7F-4B98-920C-A466DFC76371}" presName="compNode" presStyleCnt="0"/>
      <dgm:spPr/>
    </dgm:pt>
    <dgm:pt modelId="{9642CD5A-7ABB-4677-A0E9-C941C21E0921}" type="pres">
      <dgm:prSet presAssocID="{21B89EEC-9F7F-4B98-920C-A466DFC76371}" presName="pict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ittelalterliche Rüstung"/>
        </a:ext>
      </dgm:extLst>
    </dgm:pt>
    <dgm:pt modelId="{6D1E6672-EE76-4C80-A94E-60D74C356565}" type="pres">
      <dgm:prSet presAssocID="{21B89EEC-9F7F-4B98-920C-A466DFC76371}" presName="textRect" presStyleLbl="revTx" presStyleIdx="3" presStyleCnt="6">
        <dgm:presLayoutVars>
          <dgm:bulletEnabled val="1"/>
        </dgm:presLayoutVars>
      </dgm:prSet>
      <dgm:spPr/>
    </dgm:pt>
    <dgm:pt modelId="{EBC76611-0B80-42F3-A870-E152EB67DEF3}" type="pres">
      <dgm:prSet presAssocID="{6E00E8C8-7976-455A-9936-155AA404C156}" presName="sibTrans" presStyleLbl="sibTrans2D1" presStyleIdx="0" presStyleCnt="0"/>
      <dgm:spPr/>
    </dgm:pt>
    <dgm:pt modelId="{6C28B056-65F7-49AE-AB47-3DCFA0299733}" type="pres">
      <dgm:prSet presAssocID="{813EF258-C9D1-4542-8545-F981A1B66E3A}" presName="compNode" presStyleCnt="0"/>
      <dgm:spPr/>
    </dgm:pt>
    <dgm:pt modelId="{050B3D60-8808-453F-BDC1-D7258A5BE509}" type="pres">
      <dgm:prSet presAssocID="{813EF258-C9D1-4542-8545-F981A1B66E3A}" presName="pict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rainstorming"/>
        </a:ext>
      </dgm:extLst>
    </dgm:pt>
    <dgm:pt modelId="{89058CDA-7D84-4B1A-B8FC-B12F51354AB6}" type="pres">
      <dgm:prSet presAssocID="{813EF258-C9D1-4542-8545-F981A1B66E3A}" presName="textRect" presStyleLbl="revTx" presStyleIdx="4" presStyleCnt="6">
        <dgm:presLayoutVars>
          <dgm:bulletEnabled val="1"/>
        </dgm:presLayoutVars>
      </dgm:prSet>
      <dgm:spPr/>
    </dgm:pt>
    <dgm:pt modelId="{2BCEE369-43A4-4CFC-BCA4-9FC5B3536EAA}" type="pres">
      <dgm:prSet presAssocID="{37BEE1D6-1EF2-4949-AAA6-F560C7F0F54B}" presName="sibTrans" presStyleLbl="sibTrans2D1" presStyleIdx="0" presStyleCnt="0"/>
      <dgm:spPr/>
    </dgm:pt>
    <dgm:pt modelId="{358770F3-BDD0-448A-A522-6F9B1CA4659A}" type="pres">
      <dgm:prSet presAssocID="{E75F7EED-15E6-475A-AEE0-EF5804EF9767}" presName="compNode" presStyleCnt="0"/>
      <dgm:spPr/>
    </dgm:pt>
    <dgm:pt modelId="{E503463E-D157-452B-AB1F-4E13E47433C5}" type="pres">
      <dgm:prSet presAssocID="{E75F7EED-15E6-475A-AEE0-EF5804EF9767}" presName="pict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piegelung"/>
        </a:ext>
      </dgm:extLst>
    </dgm:pt>
    <dgm:pt modelId="{DE151434-D0F1-4526-AF8D-CC6F7F54D0ED}" type="pres">
      <dgm:prSet presAssocID="{E75F7EED-15E6-475A-AEE0-EF5804EF9767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AC4FB318-2277-4135-B0E7-0E888241FB18}" srcId="{CD5882A8-60F7-4EA6-9370-E88FA73F083C}" destId="{813EF258-C9D1-4542-8545-F981A1B66E3A}" srcOrd="4" destOrd="0" parTransId="{D4C030E5-B71F-45AC-A3BE-F3F0F84F919B}" sibTransId="{37BEE1D6-1EF2-4949-AAA6-F560C7F0F54B}"/>
    <dgm:cxn modelId="{65A3AA24-9E94-4DB6-B6DF-7311C066F9A1}" type="presOf" srcId="{CD5882A8-60F7-4EA6-9370-E88FA73F083C}" destId="{19B49F28-52C7-4436-AF42-4A88B26962B7}" srcOrd="0" destOrd="0" presId="urn:microsoft.com/office/officeart/2005/8/layout/pList1"/>
    <dgm:cxn modelId="{2130EC28-4D7F-46BF-BD99-C971EE187713}" srcId="{CD5882A8-60F7-4EA6-9370-E88FA73F083C}" destId="{EC0C865E-A0C8-42C2-979B-971EF87A0C99}" srcOrd="1" destOrd="0" parTransId="{897E7D34-FA21-4684-A550-87AF40D4B499}" sibTransId="{B86F4F9D-2621-4FFA-86B4-8CEC2198187C}"/>
    <dgm:cxn modelId="{4AA1E32B-9DE7-4C1D-BB79-F8E15A5F9887}" type="presOf" srcId="{1BA726C1-BCF2-41B3-88A7-93F605159EF5}" destId="{28779012-9D57-4E42-B7D4-25A8E580B639}" srcOrd="0" destOrd="0" presId="urn:microsoft.com/office/officeart/2005/8/layout/pList1"/>
    <dgm:cxn modelId="{82026231-056B-41A4-8DFF-376C8F224971}" srcId="{CD5882A8-60F7-4EA6-9370-E88FA73F083C}" destId="{E75F7EED-15E6-475A-AEE0-EF5804EF9767}" srcOrd="5" destOrd="0" parTransId="{21102B1E-90A6-453A-9353-BAC175A79D74}" sibTransId="{D83C273E-4165-41E1-89C8-7A5D16F8B330}"/>
    <dgm:cxn modelId="{3425BC5B-C3DE-4C26-9BD7-558CF26FB61D}" type="presOf" srcId="{37BEE1D6-1EF2-4949-AAA6-F560C7F0F54B}" destId="{2BCEE369-43A4-4CFC-BCA4-9FC5B3536EAA}" srcOrd="0" destOrd="0" presId="urn:microsoft.com/office/officeart/2005/8/layout/pList1"/>
    <dgm:cxn modelId="{82650A68-9576-4177-A5A5-0FA91A9CD454}" type="presOf" srcId="{813EF258-C9D1-4542-8545-F981A1B66E3A}" destId="{89058CDA-7D84-4B1A-B8FC-B12F51354AB6}" srcOrd="0" destOrd="0" presId="urn:microsoft.com/office/officeart/2005/8/layout/pList1"/>
    <dgm:cxn modelId="{8161E769-2AC7-408C-8598-C73A0A8EF9DC}" type="presOf" srcId="{21B89EEC-9F7F-4B98-920C-A466DFC76371}" destId="{6D1E6672-EE76-4C80-A94E-60D74C356565}" srcOrd="0" destOrd="0" presId="urn:microsoft.com/office/officeart/2005/8/layout/pList1"/>
    <dgm:cxn modelId="{B0117D4D-E1B3-4FA3-9CFE-4B6D96F944B0}" srcId="{CD5882A8-60F7-4EA6-9370-E88FA73F083C}" destId="{F5211ADF-B8FC-4F7B-931D-4ED5D0D93A80}" srcOrd="2" destOrd="0" parTransId="{B51EE1D8-C31D-4D26-BB4C-79854B1A9B28}" sibTransId="{1BA726C1-BCF2-41B3-88A7-93F605159EF5}"/>
    <dgm:cxn modelId="{BA15B24E-AAC8-4EB6-91C8-53DBFC7283D9}" type="presOf" srcId="{E75F7EED-15E6-475A-AEE0-EF5804EF9767}" destId="{DE151434-D0F1-4526-AF8D-CC6F7F54D0ED}" srcOrd="0" destOrd="0" presId="urn:microsoft.com/office/officeart/2005/8/layout/pList1"/>
    <dgm:cxn modelId="{B1FBCD87-3572-43F4-B9DD-A1C0E0472828}" srcId="{CD5882A8-60F7-4EA6-9370-E88FA73F083C}" destId="{5F0EB333-0A1A-49B6-8EBE-18A6C093A22F}" srcOrd="0" destOrd="0" parTransId="{ACF14253-21F9-469F-ABD7-86D0C1DAEEE5}" sibTransId="{EEE56EC4-A162-42BB-B351-226F8086B877}"/>
    <dgm:cxn modelId="{F167978E-CA3F-4D9A-B653-C308D0833895}" type="presOf" srcId="{6E00E8C8-7976-455A-9936-155AA404C156}" destId="{EBC76611-0B80-42F3-A870-E152EB67DEF3}" srcOrd="0" destOrd="0" presId="urn:microsoft.com/office/officeart/2005/8/layout/pList1"/>
    <dgm:cxn modelId="{3E0DB2A2-76DA-49F1-9886-173ABEC7F73D}" type="presOf" srcId="{F5211ADF-B8FC-4F7B-931D-4ED5D0D93A80}" destId="{BA4C6392-7F9A-46BF-872B-37B6671139DB}" srcOrd="0" destOrd="0" presId="urn:microsoft.com/office/officeart/2005/8/layout/pList1"/>
    <dgm:cxn modelId="{8D8B04AA-9C6B-405A-A52B-620771DC1863}" type="presOf" srcId="{EC0C865E-A0C8-42C2-979B-971EF87A0C99}" destId="{B67A4D44-C5B2-4CF6-AD4B-07B04F0EFDD9}" srcOrd="0" destOrd="0" presId="urn:microsoft.com/office/officeart/2005/8/layout/pList1"/>
    <dgm:cxn modelId="{1DADCFB6-1B0B-45B0-9FAB-D5505F027AA8}" srcId="{CD5882A8-60F7-4EA6-9370-E88FA73F083C}" destId="{21B89EEC-9F7F-4B98-920C-A466DFC76371}" srcOrd="3" destOrd="0" parTransId="{439D42E4-5977-466E-994B-CB735C27B183}" sibTransId="{6E00E8C8-7976-455A-9936-155AA404C156}"/>
    <dgm:cxn modelId="{7149EEBA-FD85-46C8-9879-8A03AEE77C53}" type="presOf" srcId="{B86F4F9D-2621-4FFA-86B4-8CEC2198187C}" destId="{F9FBE1BF-1F20-4931-A41E-1F7B9DB2ECB9}" srcOrd="0" destOrd="0" presId="urn:microsoft.com/office/officeart/2005/8/layout/pList1"/>
    <dgm:cxn modelId="{C11527F3-1DE0-4D88-B058-5BE4760BB440}" type="presOf" srcId="{EEE56EC4-A162-42BB-B351-226F8086B877}" destId="{0E3C971D-8BCD-4CF6-819A-AC01315ACB55}" srcOrd="0" destOrd="0" presId="urn:microsoft.com/office/officeart/2005/8/layout/pList1"/>
    <dgm:cxn modelId="{F92F38F9-BF58-4BE8-AC6E-742E71197F59}" type="presOf" srcId="{5F0EB333-0A1A-49B6-8EBE-18A6C093A22F}" destId="{A031AC80-8962-4B32-8B8A-DA387BE61F99}" srcOrd="0" destOrd="0" presId="urn:microsoft.com/office/officeart/2005/8/layout/pList1"/>
    <dgm:cxn modelId="{926C71A9-9825-404B-8564-8AA30996143F}" type="presParOf" srcId="{19B49F28-52C7-4436-AF42-4A88B26962B7}" destId="{26224780-4CD9-481B-8771-3C97C39B9DFC}" srcOrd="0" destOrd="0" presId="urn:microsoft.com/office/officeart/2005/8/layout/pList1"/>
    <dgm:cxn modelId="{ED02DF2D-491A-4C33-8560-6DE7092145FF}" type="presParOf" srcId="{26224780-4CD9-481B-8771-3C97C39B9DFC}" destId="{C0ABF779-3F01-4117-88E9-BE1652C34418}" srcOrd="0" destOrd="0" presId="urn:microsoft.com/office/officeart/2005/8/layout/pList1"/>
    <dgm:cxn modelId="{F766F3BF-089A-449A-9E31-AA4E239B61C7}" type="presParOf" srcId="{26224780-4CD9-481B-8771-3C97C39B9DFC}" destId="{A031AC80-8962-4B32-8B8A-DA387BE61F99}" srcOrd="1" destOrd="0" presId="urn:microsoft.com/office/officeart/2005/8/layout/pList1"/>
    <dgm:cxn modelId="{7C144031-ED80-4C7B-B05B-2D8E39DFA03D}" type="presParOf" srcId="{19B49F28-52C7-4436-AF42-4A88B26962B7}" destId="{0E3C971D-8BCD-4CF6-819A-AC01315ACB55}" srcOrd="1" destOrd="0" presId="urn:microsoft.com/office/officeart/2005/8/layout/pList1"/>
    <dgm:cxn modelId="{A1C2B728-65CC-47F5-B2D3-E1DF9462ADCB}" type="presParOf" srcId="{19B49F28-52C7-4436-AF42-4A88B26962B7}" destId="{B2942E6C-3FA4-43F4-A1A3-16A7A893BA32}" srcOrd="2" destOrd="0" presId="urn:microsoft.com/office/officeart/2005/8/layout/pList1"/>
    <dgm:cxn modelId="{AC15E960-B545-46C1-AC8A-EF00B970B061}" type="presParOf" srcId="{B2942E6C-3FA4-43F4-A1A3-16A7A893BA32}" destId="{CF03B1BA-FDD4-40E7-908B-9FAE88D18E45}" srcOrd="0" destOrd="0" presId="urn:microsoft.com/office/officeart/2005/8/layout/pList1"/>
    <dgm:cxn modelId="{A6393DDD-F012-42AF-8EC4-BDD997533FE5}" type="presParOf" srcId="{B2942E6C-3FA4-43F4-A1A3-16A7A893BA32}" destId="{B67A4D44-C5B2-4CF6-AD4B-07B04F0EFDD9}" srcOrd="1" destOrd="0" presId="urn:microsoft.com/office/officeart/2005/8/layout/pList1"/>
    <dgm:cxn modelId="{669BA40E-8915-4079-90F5-9B1E8FC76EEE}" type="presParOf" srcId="{19B49F28-52C7-4436-AF42-4A88B26962B7}" destId="{F9FBE1BF-1F20-4931-A41E-1F7B9DB2ECB9}" srcOrd="3" destOrd="0" presId="urn:microsoft.com/office/officeart/2005/8/layout/pList1"/>
    <dgm:cxn modelId="{1869C81C-1708-4BA0-B8B8-2C1EBA36A8F8}" type="presParOf" srcId="{19B49F28-52C7-4436-AF42-4A88B26962B7}" destId="{1A03372C-60F1-4064-8250-5F0C5134D1F7}" srcOrd="4" destOrd="0" presId="urn:microsoft.com/office/officeart/2005/8/layout/pList1"/>
    <dgm:cxn modelId="{DC91C125-844A-4B56-B83E-C4A912286620}" type="presParOf" srcId="{1A03372C-60F1-4064-8250-5F0C5134D1F7}" destId="{382FCD13-8689-45A1-82DE-03A5EF26CC67}" srcOrd="0" destOrd="0" presId="urn:microsoft.com/office/officeart/2005/8/layout/pList1"/>
    <dgm:cxn modelId="{5C9A180A-CCCE-446D-9870-FF573CB88650}" type="presParOf" srcId="{1A03372C-60F1-4064-8250-5F0C5134D1F7}" destId="{BA4C6392-7F9A-46BF-872B-37B6671139DB}" srcOrd="1" destOrd="0" presId="urn:microsoft.com/office/officeart/2005/8/layout/pList1"/>
    <dgm:cxn modelId="{B22535BF-0256-4DC1-8439-79F18450ACD2}" type="presParOf" srcId="{19B49F28-52C7-4436-AF42-4A88B26962B7}" destId="{28779012-9D57-4E42-B7D4-25A8E580B639}" srcOrd="5" destOrd="0" presId="urn:microsoft.com/office/officeart/2005/8/layout/pList1"/>
    <dgm:cxn modelId="{59C5BB47-0C7C-494A-8CF8-DD17C1533DE3}" type="presParOf" srcId="{19B49F28-52C7-4436-AF42-4A88B26962B7}" destId="{A27F6BD2-4E94-428F-ADED-A611026A9A63}" srcOrd="6" destOrd="0" presId="urn:microsoft.com/office/officeart/2005/8/layout/pList1"/>
    <dgm:cxn modelId="{B12DBAA9-D73A-42FD-908F-6E1629BF9A16}" type="presParOf" srcId="{A27F6BD2-4E94-428F-ADED-A611026A9A63}" destId="{9642CD5A-7ABB-4677-A0E9-C941C21E0921}" srcOrd="0" destOrd="0" presId="urn:microsoft.com/office/officeart/2005/8/layout/pList1"/>
    <dgm:cxn modelId="{3AF165AA-17BD-4D43-948D-377815FAACCF}" type="presParOf" srcId="{A27F6BD2-4E94-428F-ADED-A611026A9A63}" destId="{6D1E6672-EE76-4C80-A94E-60D74C356565}" srcOrd="1" destOrd="0" presId="urn:microsoft.com/office/officeart/2005/8/layout/pList1"/>
    <dgm:cxn modelId="{EAB21D29-DD7C-438A-89ED-E82F277A7E55}" type="presParOf" srcId="{19B49F28-52C7-4436-AF42-4A88B26962B7}" destId="{EBC76611-0B80-42F3-A870-E152EB67DEF3}" srcOrd="7" destOrd="0" presId="urn:microsoft.com/office/officeart/2005/8/layout/pList1"/>
    <dgm:cxn modelId="{03EB65AF-B32A-4349-B551-F1E46A96534A}" type="presParOf" srcId="{19B49F28-52C7-4436-AF42-4A88B26962B7}" destId="{6C28B056-65F7-49AE-AB47-3DCFA0299733}" srcOrd="8" destOrd="0" presId="urn:microsoft.com/office/officeart/2005/8/layout/pList1"/>
    <dgm:cxn modelId="{6FEB1699-0FD1-4D57-B049-CB3CAD5C680D}" type="presParOf" srcId="{6C28B056-65F7-49AE-AB47-3DCFA0299733}" destId="{050B3D60-8808-453F-BDC1-D7258A5BE509}" srcOrd="0" destOrd="0" presId="urn:microsoft.com/office/officeart/2005/8/layout/pList1"/>
    <dgm:cxn modelId="{E39F3A9E-87D9-4EE9-9349-870CC55F4A4F}" type="presParOf" srcId="{6C28B056-65F7-49AE-AB47-3DCFA0299733}" destId="{89058CDA-7D84-4B1A-B8FC-B12F51354AB6}" srcOrd="1" destOrd="0" presId="urn:microsoft.com/office/officeart/2005/8/layout/pList1"/>
    <dgm:cxn modelId="{202AD91A-94C0-44B6-A949-BF775DB1883E}" type="presParOf" srcId="{19B49F28-52C7-4436-AF42-4A88B26962B7}" destId="{2BCEE369-43A4-4CFC-BCA4-9FC5B3536EAA}" srcOrd="9" destOrd="0" presId="urn:microsoft.com/office/officeart/2005/8/layout/pList1"/>
    <dgm:cxn modelId="{514B8315-A240-4C50-8517-D0CE84CA2176}" type="presParOf" srcId="{19B49F28-52C7-4436-AF42-4A88B26962B7}" destId="{358770F3-BDD0-448A-A522-6F9B1CA4659A}" srcOrd="10" destOrd="0" presId="urn:microsoft.com/office/officeart/2005/8/layout/pList1"/>
    <dgm:cxn modelId="{5A71BFF5-68EF-4A9C-A041-F5BD99CE1DEA}" type="presParOf" srcId="{358770F3-BDD0-448A-A522-6F9B1CA4659A}" destId="{E503463E-D157-452B-AB1F-4E13E47433C5}" srcOrd="0" destOrd="0" presId="urn:microsoft.com/office/officeart/2005/8/layout/pList1"/>
    <dgm:cxn modelId="{AA5520AE-58AC-4398-9F0E-671CEAE50931}" type="presParOf" srcId="{358770F3-BDD0-448A-A522-6F9B1CA4659A}" destId="{DE151434-D0F1-4526-AF8D-CC6F7F54D0E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5882A8-60F7-4EA6-9370-E88FA73F083C}" type="doc">
      <dgm:prSet loTypeId="urn:microsoft.com/office/officeart/2005/8/layout/pList1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5F0EB333-0A1A-49B6-8EBE-18A6C093A22F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Suchen, Verarbeiten und Aufbewahren </a:t>
          </a:r>
        </a:p>
      </dgm:t>
    </dgm:pt>
    <dgm:pt modelId="{ACF14253-21F9-469F-ABD7-86D0C1DAEEE5}" type="parTrans" cxnId="{B1FBCD87-3572-43F4-B9DD-A1C0E0472828}">
      <dgm:prSet/>
      <dgm:spPr/>
      <dgm:t>
        <a:bodyPr/>
        <a:lstStyle/>
        <a:p>
          <a:endParaRPr lang="de-DE"/>
        </a:p>
      </dgm:t>
    </dgm:pt>
    <dgm:pt modelId="{EEE56EC4-A162-42BB-B351-226F8086B877}" type="sibTrans" cxnId="{B1FBCD87-3572-43F4-B9DD-A1C0E0472828}">
      <dgm:prSet/>
      <dgm:spPr/>
      <dgm:t>
        <a:bodyPr/>
        <a:lstStyle/>
        <a:p>
          <a:endParaRPr lang="de-DE"/>
        </a:p>
      </dgm:t>
    </dgm:pt>
    <dgm:pt modelId="{EC0C865E-A0C8-42C2-979B-971EF87A0C99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Kommunizieren und Kooperieren</a:t>
          </a:r>
        </a:p>
      </dgm:t>
    </dgm:pt>
    <dgm:pt modelId="{897E7D34-FA21-4684-A550-87AF40D4B499}" type="parTrans" cxnId="{2130EC28-4D7F-46BF-BD99-C971EE187713}">
      <dgm:prSet/>
      <dgm:spPr/>
      <dgm:t>
        <a:bodyPr/>
        <a:lstStyle/>
        <a:p>
          <a:endParaRPr lang="de-DE"/>
        </a:p>
      </dgm:t>
    </dgm:pt>
    <dgm:pt modelId="{B86F4F9D-2621-4FFA-86B4-8CEC2198187C}" type="sibTrans" cxnId="{2130EC28-4D7F-46BF-BD99-C971EE187713}">
      <dgm:prSet/>
      <dgm:spPr/>
      <dgm:t>
        <a:bodyPr/>
        <a:lstStyle/>
        <a:p>
          <a:endParaRPr lang="de-DE"/>
        </a:p>
      </dgm:t>
    </dgm:pt>
    <dgm:pt modelId="{F5211ADF-B8FC-4F7B-931D-4ED5D0D93A80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Produzieren und Präsentieren</a:t>
          </a:r>
        </a:p>
      </dgm:t>
    </dgm:pt>
    <dgm:pt modelId="{B51EE1D8-C31D-4D26-BB4C-79854B1A9B28}" type="parTrans" cxnId="{B0117D4D-E1B3-4FA3-9CFE-4B6D96F944B0}">
      <dgm:prSet/>
      <dgm:spPr/>
      <dgm:t>
        <a:bodyPr/>
        <a:lstStyle/>
        <a:p>
          <a:endParaRPr lang="de-DE"/>
        </a:p>
      </dgm:t>
    </dgm:pt>
    <dgm:pt modelId="{1BA726C1-BCF2-41B3-88A7-93F605159EF5}" type="sibTrans" cxnId="{B0117D4D-E1B3-4FA3-9CFE-4B6D96F944B0}">
      <dgm:prSet/>
      <dgm:spPr/>
      <dgm:t>
        <a:bodyPr/>
        <a:lstStyle/>
        <a:p>
          <a:endParaRPr lang="de-DE"/>
        </a:p>
      </dgm:t>
    </dgm:pt>
    <dgm:pt modelId="{21B89EEC-9F7F-4B98-920C-A466DFC76371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Schützen und sicher Agieren</a:t>
          </a:r>
        </a:p>
      </dgm:t>
    </dgm:pt>
    <dgm:pt modelId="{439D42E4-5977-466E-994B-CB735C27B183}" type="parTrans" cxnId="{1DADCFB6-1B0B-45B0-9FAB-D5505F027AA8}">
      <dgm:prSet/>
      <dgm:spPr/>
      <dgm:t>
        <a:bodyPr/>
        <a:lstStyle/>
        <a:p>
          <a:endParaRPr lang="de-DE"/>
        </a:p>
      </dgm:t>
    </dgm:pt>
    <dgm:pt modelId="{6E00E8C8-7976-455A-9936-155AA404C156}" type="sibTrans" cxnId="{1DADCFB6-1B0B-45B0-9FAB-D5505F027AA8}">
      <dgm:prSet/>
      <dgm:spPr/>
      <dgm:t>
        <a:bodyPr/>
        <a:lstStyle/>
        <a:p>
          <a:endParaRPr lang="de-DE"/>
        </a:p>
      </dgm:t>
    </dgm:pt>
    <dgm:pt modelId="{813EF258-C9D1-4542-8545-F981A1B66E3A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Problemlösen </a:t>
          </a:r>
        </a:p>
        <a:p>
          <a:r>
            <a:rPr lang="de-DE" b="0" dirty="0">
              <a:solidFill>
                <a:schemeClr val="tx1"/>
              </a:solidFill>
            </a:rPr>
            <a:t>und Handeln</a:t>
          </a:r>
        </a:p>
      </dgm:t>
    </dgm:pt>
    <dgm:pt modelId="{D4C030E5-B71F-45AC-A3BE-F3F0F84F919B}" type="parTrans" cxnId="{AC4FB318-2277-4135-B0E7-0E888241FB18}">
      <dgm:prSet/>
      <dgm:spPr/>
      <dgm:t>
        <a:bodyPr/>
        <a:lstStyle/>
        <a:p>
          <a:endParaRPr lang="de-DE"/>
        </a:p>
      </dgm:t>
    </dgm:pt>
    <dgm:pt modelId="{37BEE1D6-1EF2-4949-AAA6-F560C7F0F54B}" type="sibTrans" cxnId="{AC4FB318-2277-4135-B0E7-0E888241FB18}">
      <dgm:prSet/>
      <dgm:spPr/>
      <dgm:t>
        <a:bodyPr/>
        <a:lstStyle/>
        <a:p>
          <a:endParaRPr lang="de-DE"/>
        </a:p>
      </dgm:t>
    </dgm:pt>
    <dgm:pt modelId="{E75F7EED-15E6-475A-AEE0-EF5804EF9767}">
      <dgm:prSet phldrT="[Text]"/>
      <dgm:spPr/>
      <dgm:t>
        <a:bodyPr/>
        <a:lstStyle/>
        <a:p>
          <a:r>
            <a:rPr lang="de-DE" b="1" dirty="0">
              <a:solidFill>
                <a:srgbClr val="9C1C26"/>
              </a:solidFill>
            </a:rPr>
            <a:t>Analysieren und Reflektieren</a:t>
          </a:r>
        </a:p>
      </dgm:t>
    </dgm:pt>
    <dgm:pt modelId="{21102B1E-90A6-453A-9353-BAC175A79D74}" type="parTrans" cxnId="{82026231-056B-41A4-8DFF-376C8F224971}">
      <dgm:prSet/>
      <dgm:spPr/>
      <dgm:t>
        <a:bodyPr/>
        <a:lstStyle/>
        <a:p>
          <a:endParaRPr lang="de-DE"/>
        </a:p>
      </dgm:t>
    </dgm:pt>
    <dgm:pt modelId="{D83C273E-4165-41E1-89C8-7A5D16F8B330}" type="sibTrans" cxnId="{82026231-056B-41A4-8DFF-376C8F224971}">
      <dgm:prSet/>
      <dgm:spPr/>
      <dgm:t>
        <a:bodyPr/>
        <a:lstStyle/>
        <a:p>
          <a:endParaRPr lang="de-DE"/>
        </a:p>
      </dgm:t>
    </dgm:pt>
    <dgm:pt modelId="{19B49F28-52C7-4436-AF42-4A88B26962B7}" type="pres">
      <dgm:prSet presAssocID="{CD5882A8-60F7-4EA6-9370-E88FA73F083C}" presName="Name0" presStyleCnt="0">
        <dgm:presLayoutVars>
          <dgm:dir/>
          <dgm:resizeHandles val="exact"/>
        </dgm:presLayoutVars>
      </dgm:prSet>
      <dgm:spPr/>
    </dgm:pt>
    <dgm:pt modelId="{26224780-4CD9-481B-8771-3C97C39B9DFC}" type="pres">
      <dgm:prSet presAssocID="{5F0EB333-0A1A-49B6-8EBE-18A6C093A22F}" presName="compNode" presStyleCnt="0"/>
      <dgm:spPr/>
    </dgm:pt>
    <dgm:pt modelId="{C0ABF779-3F01-4117-88E9-BE1652C34418}" type="pres">
      <dgm:prSet presAssocID="{5F0EB333-0A1A-49B6-8EBE-18A6C093A22F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upe"/>
        </a:ext>
      </dgm:extLst>
    </dgm:pt>
    <dgm:pt modelId="{A031AC80-8962-4B32-8B8A-DA387BE61F99}" type="pres">
      <dgm:prSet presAssocID="{5F0EB333-0A1A-49B6-8EBE-18A6C093A22F}" presName="textRect" presStyleLbl="revTx" presStyleIdx="0" presStyleCnt="6">
        <dgm:presLayoutVars>
          <dgm:bulletEnabled val="1"/>
        </dgm:presLayoutVars>
      </dgm:prSet>
      <dgm:spPr/>
    </dgm:pt>
    <dgm:pt modelId="{0E3C971D-8BCD-4CF6-819A-AC01315ACB55}" type="pres">
      <dgm:prSet presAssocID="{EEE56EC4-A162-42BB-B351-226F8086B877}" presName="sibTrans" presStyleLbl="sibTrans2D1" presStyleIdx="0" presStyleCnt="0"/>
      <dgm:spPr/>
    </dgm:pt>
    <dgm:pt modelId="{B2942E6C-3FA4-43F4-A1A3-16A7A893BA32}" type="pres">
      <dgm:prSet presAssocID="{EC0C865E-A0C8-42C2-979B-971EF87A0C99}" presName="compNode" presStyleCnt="0"/>
      <dgm:spPr/>
    </dgm:pt>
    <dgm:pt modelId="{CF03B1BA-FDD4-40E7-908B-9FAE88D18E45}" type="pres">
      <dgm:prSet presAssocID="{EC0C865E-A0C8-42C2-979B-971EF87A0C99}" presName="pict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67A4D44-C5B2-4CF6-AD4B-07B04F0EFDD9}" type="pres">
      <dgm:prSet presAssocID="{EC0C865E-A0C8-42C2-979B-971EF87A0C99}" presName="textRect" presStyleLbl="revTx" presStyleIdx="1" presStyleCnt="6">
        <dgm:presLayoutVars>
          <dgm:bulletEnabled val="1"/>
        </dgm:presLayoutVars>
      </dgm:prSet>
      <dgm:spPr/>
    </dgm:pt>
    <dgm:pt modelId="{F9FBE1BF-1F20-4931-A41E-1F7B9DB2ECB9}" type="pres">
      <dgm:prSet presAssocID="{B86F4F9D-2621-4FFA-86B4-8CEC2198187C}" presName="sibTrans" presStyleLbl="sibTrans2D1" presStyleIdx="0" presStyleCnt="0"/>
      <dgm:spPr/>
    </dgm:pt>
    <dgm:pt modelId="{1A03372C-60F1-4064-8250-5F0C5134D1F7}" type="pres">
      <dgm:prSet presAssocID="{F5211ADF-B8FC-4F7B-931D-4ED5D0D93A80}" presName="compNode" presStyleCnt="0"/>
      <dgm:spPr/>
    </dgm:pt>
    <dgm:pt modelId="{382FCD13-8689-45A1-82DE-03A5EF26CC67}" type="pres">
      <dgm:prSet presAssocID="{F5211ADF-B8FC-4F7B-931D-4ED5D0D93A80}" presName="pict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BA4C6392-7F9A-46BF-872B-37B6671139DB}" type="pres">
      <dgm:prSet presAssocID="{F5211ADF-B8FC-4F7B-931D-4ED5D0D93A80}" presName="textRect" presStyleLbl="revTx" presStyleIdx="2" presStyleCnt="6">
        <dgm:presLayoutVars>
          <dgm:bulletEnabled val="1"/>
        </dgm:presLayoutVars>
      </dgm:prSet>
      <dgm:spPr/>
    </dgm:pt>
    <dgm:pt modelId="{28779012-9D57-4E42-B7D4-25A8E580B639}" type="pres">
      <dgm:prSet presAssocID="{1BA726C1-BCF2-41B3-88A7-93F605159EF5}" presName="sibTrans" presStyleLbl="sibTrans2D1" presStyleIdx="0" presStyleCnt="0"/>
      <dgm:spPr/>
    </dgm:pt>
    <dgm:pt modelId="{A27F6BD2-4E94-428F-ADED-A611026A9A63}" type="pres">
      <dgm:prSet presAssocID="{21B89EEC-9F7F-4B98-920C-A466DFC76371}" presName="compNode" presStyleCnt="0"/>
      <dgm:spPr/>
    </dgm:pt>
    <dgm:pt modelId="{9642CD5A-7ABB-4677-A0E9-C941C21E0921}" type="pres">
      <dgm:prSet presAssocID="{21B89EEC-9F7F-4B98-920C-A466DFC76371}" presName="pict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ittelalterliche Rüstung"/>
        </a:ext>
      </dgm:extLst>
    </dgm:pt>
    <dgm:pt modelId="{6D1E6672-EE76-4C80-A94E-60D74C356565}" type="pres">
      <dgm:prSet presAssocID="{21B89EEC-9F7F-4B98-920C-A466DFC76371}" presName="textRect" presStyleLbl="revTx" presStyleIdx="3" presStyleCnt="6">
        <dgm:presLayoutVars>
          <dgm:bulletEnabled val="1"/>
        </dgm:presLayoutVars>
      </dgm:prSet>
      <dgm:spPr/>
    </dgm:pt>
    <dgm:pt modelId="{EBC76611-0B80-42F3-A870-E152EB67DEF3}" type="pres">
      <dgm:prSet presAssocID="{6E00E8C8-7976-455A-9936-155AA404C156}" presName="sibTrans" presStyleLbl="sibTrans2D1" presStyleIdx="0" presStyleCnt="0"/>
      <dgm:spPr/>
    </dgm:pt>
    <dgm:pt modelId="{6C28B056-65F7-49AE-AB47-3DCFA0299733}" type="pres">
      <dgm:prSet presAssocID="{813EF258-C9D1-4542-8545-F981A1B66E3A}" presName="compNode" presStyleCnt="0"/>
      <dgm:spPr/>
    </dgm:pt>
    <dgm:pt modelId="{050B3D60-8808-453F-BDC1-D7258A5BE509}" type="pres">
      <dgm:prSet presAssocID="{813EF258-C9D1-4542-8545-F981A1B66E3A}" presName="pict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rainstorming"/>
        </a:ext>
      </dgm:extLst>
    </dgm:pt>
    <dgm:pt modelId="{89058CDA-7D84-4B1A-B8FC-B12F51354AB6}" type="pres">
      <dgm:prSet presAssocID="{813EF258-C9D1-4542-8545-F981A1B66E3A}" presName="textRect" presStyleLbl="revTx" presStyleIdx="4" presStyleCnt="6">
        <dgm:presLayoutVars>
          <dgm:bulletEnabled val="1"/>
        </dgm:presLayoutVars>
      </dgm:prSet>
      <dgm:spPr/>
    </dgm:pt>
    <dgm:pt modelId="{2BCEE369-43A4-4CFC-BCA4-9FC5B3536EAA}" type="pres">
      <dgm:prSet presAssocID="{37BEE1D6-1EF2-4949-AAA6-F560C7F0F54B}" presName="sibTrans" presStyleLbl="sibTrans2D1" presStyleIdx="0" presStyleCnt="0"/>
      <dgm:spPr/>
    </dgm:pt>
    <dgm:pt modelId="{358770F3-BDD0-448A-A522-6F9B1CA4659A}" type="pres">
      <dgm:prSet presAssocID="{E75F7EED-15E6-475A-AEE0-EF5804EF9767}" presName="compNode" presStyleCnt="0"/>
      <dgm:spPr/>
    </dgm:pt>
    <dgm:pt modelId="{E503463E-D157-452B-AB1F-4E13E47433C5}" type="pres">
      <dgm:prSet presAssocID="{E75F7EED-15E6-475A-AEE0-EF5804EF9767}" presName="pict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piegelung"/>
        </a:ext>
      </dgm:extLst>
    </dgm:pt>
    <dgm:pt modelId="{DE151434-D0F1-4526-AF8D-CC6F7F54D0ED}" type="pres">
      <dgm:prSet presAssocID="{E75F7EED-15E6-475A-AEE0-EF5804EF9767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AC4FB318-2277-4135-B0E7-0E888241FB18}" srcId="{CD5882A8-60F7-4EA6-9370-E88FA73F083C}" destId="{813EF258-C9D1-4542-8545-F981A1B66E3A}" srcOrd="4" destOrd="0" parTransId="{D4C030E5-B71F-45AC-A3BE-F3F0F84F919B}" sibTransId="{37BEE1D6-1EF2-4949-AAA6-F560C7F0F54B}"/>
    <dgm:cxn modelId="{65A3AA24-9E94-4DB6-B6DF-7311C066F9A1}" type="presOf" srcId="{CD5882A8-60F7-4EA6-9370-E88FA73F083C}" destId="{19B49F28-52C7-4436-AF42-4A88B26962B7}" srcOrd="0" destOrd="0" presId="urn:microsoft.com/office/officeart/2005/8/layout/pList1"/>
    <dgm:cxn modelId="{2130EC28-4D7F-46BF-BD99-C971EE187713}" srcId="{CD5882A8-60F7-4EA6-9370-E88FA73F083C}" destId="{EC0C865E-A0C8-42C2-979B-971EF87A0C99}" srcOrd="1" destOrd="0" parTransId="{897E7D34-FA21-4684-A550-87AF40D4B499}" sibTransId="{B86F4F9D-2621-4FFA-86B4-8CEC2198187C}"/>
    <dgm:cxn modelId="{4AA1E32B-9DE7-4C1D-BB79-F8E15A5F9887}" type="presOf" srcId="{1BA726C1-BCF2-41B3-88A7-93F605159EF5}" destId="{28779012-9D57-4E42-B7D4-25A8E580B639}" srcOrd="0" destOrd="0" presId="urn:microsoft.com/office/officeart/2005/8/layout/pList1"/>
    <dgm:cxn modelId="{82026231-056B-41A4-8DFF-376C8F224971}" srcId="{CD5882A8-60F7-4EA6-9370-E88FA73F083C}" destId="{E75F7EED-15E6-475A-AEE0-EF5804EF9767}" srcOrd="5" destOrd="0" parTransId="{21102B1E-90A6-453A-9353-BAC175A79D74}" sibTransId="{D83C273E-4165-41E1-89C8-7A5D16F8B330}"/>
    <dgm:cxn modelId="{3425BC5B-C3DE-4C26-9BD7-558CF26FB61D}" type="presOf" srcId="{37BEE1D6-1EF2-4949-AAA6-F560C7F0F54B}" destId="{2BCEE369-43A4-4CFC-BCA4-9FC5B3536EAA}" srcOrd="0" destOrd="0" presId="urn:microsoft.com/office/officeart/2005/8/layout/pList1"/>
    <dgm:cxn modelId="{82650A68-9576-4177-A5A5-0FA91A9CD454}" type="presOf" srcId="{813EF258-C9D1-4542-8545-F981A1B66E3A}" destId="{89058CDA-7D84-4B1A-B8FC-B12F51354AB6}" srcOrd="0" destOrd="0" presId="urn:microsoft.com/office/officeart/2005/8/layout/pList1"/>
    <dgm:cxn modelId="{8161E769-2AC7-408C-8598-C73A0A8EF9DC}" type="presOf" srcId="{21B89EEC-9F7F-4B98-920C-A466DFC76371}" destId="{6D1E6672-EE76-4C80-A94E-60D74C356565}" srcOrd="0" destOrd="0" presId="urn:microsoft.com/office/officeart/2005/8/layout/pList1"/>
    <dgm:cxn modelId="{B0117D4D-E1B3-4FA3-9CFE-4B6D96F944B0}" srcId="{CD5882A8-60F7-4EA6-9370-E88FA73F083C}" destId="{F5211ADF-B8FC-4F7B-931D-4ED5D0D93A80}" srcOrd="2" destOrd="0" parTransId="{B51EE1D8-C31D-4D26-BB4C-79854B1A9B28}" sibTransId="{1BA726C1-BCF2-41B3-88A7-93F605159EF5}"/>
    <dgm:cxn modelId="{BA15B24E-AAC8-4EB6-91C8-53DBFC7283D9}" type="presOf" srcId="{E75F7EED-15E6-475A-AEE0-EF5804EF9767}" destId="{DE151434-D0F1-4526-AF8D-CC6F7F54D0ED}" srcOrd="0" destOrd="0" presId="urn:microsoft.com/office/officeart/2005/8/layout/pList1"/>
    <dgm:cxn modelId="{B1FBCD87-3572-43F4-B9DD-A1C0E0472828}" srcId="{CD5882A8-60F7-4EA6-9370-E88FA73F083C}" destId="{5F0EB333-0A1A-49B6-8EBE-18A6C093A22F}" srcOrd="0" destOrd="0" parTransId="{ACF14253-21F9-469F-ABD7-86D0C1DAEEE5}" sibTransId="{EEE56EC4-A162-42BB-B351-226F8086B877}"/>
    <dgm:cxn modelId="{F167978E-CA3F-4D9A-B653-C308D0833895}" type="presOf" srcId="{6E00E8C8-7976-455A-9936-155AA404C156}" destId="{EBC76611-0B80-42F3-A870-E152EB67DEF3}" srcOrd="0" destOrd="0" presId="urn:microsoft.com/office/officeart/2005/8/layout/pList1"/>
    <dgm:cxn modelId="{3E0DB2A2-76DA-49F1-9886-173ABEC7F73D}" type="presOf" srcId="{F5211ADF-B8FC-4F7B-931D-4ED5D0D93A80}" destId="{BA4C6392-7F9A-46BF-872B-37B6671139DB}" srcOrd="0" destOrd="0" presId="urn:microsoft.com/office/officeart/2005/8/layout/pList1"/>
    <dgm:cxn modelId="{8D8B04AA-9C6B-405A-A52B-620771DC1863}" type="presOf" srcId="{EC0C865E-A0C8-42C2-979B-971EF87A0C99}" destId="{B67A4D44-C5B2-4CF6-AD4B-07B04F0EFDD9}" srcOrd="0" destOrd="0" presId="urn:microsoft.com/office/officeart/2005/8/layout/pList1"/>
    <dgm:cxn modelId="{1DADCFB6-1B0B-45B0-9FAB-D5505F027AA8}" srcId="{CD5882A8-60F7-4EA6-9370-E88FA73F083C}" destId="{21B89EEC-9F7F-4B98-920C-A466DFC76371}" srcOrd="3" destOrd="0" parTransId="{439D42E4-5977-466E-994B-CB735C27B183}" sibTransId="{6E00E8C8-7976-455A-9936-155AA404C156}"/>
    <dgm:cxn modelId="{7149EEBA-FD85-46C8-9879-8A03AEE77C53}" type="presOf" srcId="{B86F4F9D-2621-4FFA-86B4-8CEC2198187C}" destId="{F9FBE1BF-1F20-4931-A41E-1F7B9DB2ECB9}" srcOrd="0" destOrd="0" presId="urn:microsoft.com/office/officeart/2005/8/layout/pList1"/>
    <dgm:cxn modelId="{C11527F3-1DE0-4D88-B058-5BE4760BB440}" type="presOf" srcId="{EEE56EC4-A162-42BB-B351-226F8086B877}" destId="{0E3C971D-8BCD-4CF6-819A-AC01315ACB55}" srcOrd="0" destOrd="0" presId="urn:microsoft.com/office/officeart/2005/8/layout/pList1"/>
    <dgm:cxn modelId="{F92F38F9-BF58-4BE8-AC6E-742E71197F59}" type="presOf" srcId="{5F0EB333-0A1A-49B6-8EBE-18A6C093A22F}" destId="{A031AC80-8962-4B32-8B8A-DA387BE61F99}" srcOrd="0" destOrd="0" presId="urn:microsoft.com/office/officeart/2005/8/layout/pList1"/>
    <dgm:cxn modelId="{926C71A9-9825-404B-8564-8AA30996143F}" type="presParOf" srcId="{19B49F28-52C7-4436-AF42-4A88B26962B7}" destId="{26224780-4CD9-481B-8771-3C97C39B9DFC}" srcOrd="0" destOrd="0" presId="urn:microsoft.com/office/officeart/2005/8/layout/pList1"/>
    <dgm:cxn modelId="{ED02DF2D-491A-4C33-8560-6DE7092145FF}" type="presParOf" srcId="{26224780-4CD9-481B-8771-3C97C39B9DFC}" destId="{C0ABF779-3F01-4117-88E9-BE1652C34418}" srcOrd="0" destOrd="0" presId="urn:microsoft.com/office/officeart/2005/8/layout/pList1"/>
    <dgm:cxn modelId="{F766F3BF-089A-449A-9E31-AA4E239B61C7}" type="presParOf" srcId="{26224780-4CD9-481B-8771-3C97C39B9DFC}" destId="{A031AC80-8962-4B32-8B8A-DA387BE61F99}" srcOrd="1" destOrd="0" presId="urn:microsoft.com/office/officeart/2005/8/layout/pList1"/>
    <dgm:cxn modelId="{7C144031-ED80-4C7B-B05B-2D8E39DFA03D}" type="presParOf" srcId="{19B49F28-52C7-4436-AF42-4A88B26962B7}" destId="{0E3C971D-8BCD-4CF6-819A-AC01315ACB55}" srcOrd="1" destOrd="0" presId="urn:microsoft.com/office/officeart/2005/8/layout/pList1"/>
    <dgm:cxn modelId="{A1C2B728-65CC-47F5-B2D3-E1DF9462ADCB}" type="presParOf" srcId="{19B49F28-52C7-4436-AF42-4A88B26962B7}" destId="{B2942E6C-3FA4-43F4-A1A3-16A7A893BA32}" srcOrd="2" destOrd="0" presId="urn:microsoft.com/office/officeart/2005/8/layout/pList1"/>
    <dgm:cxn modelId="{AC15E960-B545-46C1-AC8A-EF00B970B061}" type="presParOf" srcId="{B2942E6C-3FA4-43F4-A1A3-16A7A893BA32}" destId="{CF03B1BA-FDD4-40E7-908B-9FAE88D18E45}" srcOrd="0" destOrd="0" presId="urn:microsoft.com/office/officeart/2005/8/layout/pList1"/>
    <dgm:cxn modelId="{A6393DDD-F012-42AF-8EC4-BDD997533FE5}" type="presParOf" srcId="{B2942E6C-3FA4-43F4-A1A3-16A7A893BA32}" destId="{B67A4D44-C5B2-4CF6-AD4B-07B04F0EFDD9}" srcOrd="1" destOrd="0" presId="urn:microsoft.com/office/officeart/2005/8/layout/pList1"/>
    <dgm:cxn modelId="{669BA40E-8915-4079-90F5-9B1E8FC76EEE}" type="presParOf" srcId="{19B49F28-52C7-4436-AF42-4A88B26962B7}" destId="{F9FBE1BF-1F20-4931-A41E-1F7B9DB2ECB9}" srcOrd="3" destOrd="0" presId="urn:microsoft.com/office/officeart/2005/8/layout/pList1"/>
    <dgm:cxn modelId="{1869C81C-1708-4BA0-B8B8-2C1EBA36A8F8}" type="presParOf" srcId="{19B49F28-52C7-4436-AF42-4A88B26962B7}" destId="{1A03372C-60F1-4064-8250-5F0C5134D1F7}" srcOrd="4" destOrd="0" presId="urn:microsoft.com/office/officeart/2005/8/layout/pList1"/>
    <dgm:cxn modelId="{DC91C125-844A-4B56-B83E-C4A912286620}" type="presParOf" srcId="{1A03372C-60F1-4064-8250-5F0C5134D1F7}" destId="{382FCD13-8689-45A1-82DE-03A5EF26CC67}" srcOrd="0" destOrd="0" presId="urn:microsoft.com/office/officeart/2005/8/layout/pList1"/>
    <dgm:cxn modelId="{5C9A180A-CCCE-446D-9870-FF573CB88650}" type="presParOf" srcId="{1A03372C-60F1-4064-8250-5F0C5134D1F7}" destId="{BA4C6392-7F9A-46BF-872B-37B6671139DB}" srcOrd="1" destOrd="0" presId="urn:microsoft.com/office/officeart/2005/8/layout/pList1"/>
    <dgm:cxn modelId="{B22535BF-0256-4DC1-8439-79F18450ACD2}" type="presParOf" srcId="{19B49F28-52C7-4436-AF42-4A88B26962B7}" destId="{28779012-9D57-4E42-B7D4-25A8E580B639}" srcOrd="5" destOrd="0" presId="urn:microsoft.com/office/officeart/2005/8/layout/pList1"/>
    <dgm:cxn modelId="{59C5BB47-0C7C-494A-8CF8-DD17C1533DE3}" type="presParOf" srcId="{19B49F28-52C7-4436-AF42-4A88B26962B7}" destId="{A27F6BD2-4E94-428F-ADED-A611026A9A63}" srcOrd="6" destOrd="0" presId="urn:microsoft.com/office/officeart/2005/8/layout/pList1"/>
    <dgm:cxn modelId="{B12DBAA9-D73A-42FD-908F-6E1629BF9A16}" type="presParOf" srcId="{A27F6BD2-4E94-428F-ADED-A611026A9A63}" destId="{9642CD5A-7ABB-4677-A0E9-C941C21E0921}" srcOrd="0" destOrd="0" presId="urn:microsoft.com/office/officeart/2005/8/layout/pList1"/>
    <dgm:cxn modelId="{3AF165AA-17BD-4D43-948D-377815FAACCF}" type="presParOf" srcId="{A27F6BD2-4E94-428F-ADED-A611026A9A63}" destId="{6D1E6672-EE76-4C80-A94E-60D74C356565}" srcOrd="1" destOrd="0" presId="urn:microsoft.com/office/officeart/2005/8/layout/pList1"/>
    <dgm:cxn modelId="{EAB21D29-DD7C-438A-89ED-E82F277A7E55}" type="presParOf" srcId="{19B49F28-52C7-4436-AF42-4A88B26962B7}" destId="{EBC76611-0B80-42F3-A870-E152EB67DEF3}" srcOrd="7" destOrd="0" presId="urn:microsoft.com/office/officeart/2005/8/layout/pList1"/>
    <dgm:cxn modelId="{03EB65AF-B32A-4349-B551-F1E46A96534A}" type="presParOf" srcId="{19B49F28-52C7-4436-AF42-4A88B26962B7}" destId="{6C28B056-65F7-49AE-AB47-3DCFA0299733}" srcOrd="8" destOrd="0" presId="urn:microsoft.com/office/officeart/2005/8/layout/pList1"/>
    <dgm:cxn modelId="{6FEB1699-0FD1-4D57-B049-CB3CAD5C680D}" type="presParOf" srcId="{6C28B056-65F7-49AE-AB47-3DCFA0299733}" destId="{050B3D60-8808-453F-BDC1-D7258A5BE509}" srcOrd="0" destOrd="0" presId="urn:microsoft.com/office/officeart/2005/8/layout/pList1"/>
    <dgm:cxn modelId="{E39F3A9E-87D9-4EE9-9349-870CC55F4A4F}" type="presParOf" srcId="{6C28B056-65F7-49AE-AB47-3DCFA0299733}" destId="{89058CDA-7D84-4B1A-B8FC-B12F51354AB6}" srcOrd="1" destOrd="0" presId="urn:microsoft.com/office/officeart/2005/8/layout/pList1"/>
    <dgm:cxn modelId="{202AD91A-94C0-44B6-A949-BF775DB1883E}" type="presParOf" srcId="{19B49F28-52C7-4436-AF42-4A88B26962B7}" destId="{2BCEE369-43A4-4CFC-BCA4-9FC5B3536EAA}" srcOrd="9" destOrd="0" presId="urn:microsoft.com/office/officeart/2005/8/layout/pList1"/>
    <dgm:cxn modelId="{514B8315-A240-4C50-8517-D0CE84CA2176}" type="presParOf" srcId="{19B49F28-52C7-4436-AF42-4A88B26962B7}" destId="{358770F3-BDD0-448A-A522-6F9B1CA4659A}" srcOrd="10" destOrd="0" presId="urn:microsoft.com/office/officeart/2005/8/layout/pList1"/>
    <dgm:cxn modelId="{5A71BFF5-68EF-4A9C-A041-F5BD99CE1DEA}" type="presParOf" srcId="{358770F3-BDD0-448A-A522-6F9B1CA4659A}" destId="{E503463E-D157-452B-AB1F-4E13E47433C5}" srcOrd="0" destOrd="0" presId="urn:microsoft.com/office/officeart/2005/8/layout/pList1"/>
    <dgm:cxn modelId="{AA5520AE-58AC-4398-9F0E-671CEAE50931}" type="presParOf" srcId="{358770F3-BDD0-448A-A522-6F9B1CA4659A}" destId="{DE151434-D0F1-4526-AF8D-CC6F7F54D0E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D5882A8-60F7-4EA6-9370-E88FA73F083C}" type="doc">
      <dgm:prSet loTypeId="urn:microsoft.com/office/officeart/2005/8/layout/pList1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5F0EB333-0A1A-49B6-8EBE-18A6C093A22F}">
      <dgm:prSet phldrT="[Text]"/>
      <dgm:spPr/>
      <dgm:t>
        <a:bodyPr/>
        <a:lstStyle/>
        <a:p>
          <a:r>
            <a:rPr lang="de-DE" dirty="0"/>
            <a:t>Suchen, Verarbeiten und Aufbewahren </a:t>
          </a:r>
        </a:p>
      </dgm:t>
    </dgm:pt>
    <dgm:pt modelId="{ACF14253-21F9-469F-ABD7-86D0C1DAEEE5}" type="parTrans" cxnId="{B1FBCD87-3572-43F4-B9DD-A1C0E0472828}">
      <dgm:prSet/>
      <dgm:spPr/>
      <dgm:t>
        <a:bodyPr/>
        <a:lstStyle/>
        <a:p>
          <a:endParaRPr lang="de-DE"/>
        </a:p>
      </dgm:t>
    </dgm:pt>
    <dgm:pt modelId="{EEE56EC4-A162-42BB-B351-226F8086B877}" type="sibTrans" cxnId="{B1FBCD87-3572-43F4-B9DD-A1C0E0472828}">
      <dgm:prSet/>
      <dgm:spPr/>
      <dgm:t>
        <a:bodyPr/>
        <a:lstStyle/>
        <a:p>
          <a:endParaRPr lang="de-DE"/>
        </a:p>
      </dgm:t>
    </dgm:pt>
    <dgm:pt modelId="{EC0C865E-A0C8-42C2-979B-971EF87A0C99}">
      <dgm:prSet phldrT="[Text]"/>
      <dgm:spPr/>
      <dgm:t>
        <a:bodyPr/>
        <a:lstStyle/>
        <a:p>
          <a:r>
            <a:rPr lang="de-DE" dirty="0"/>
            <a:t>Kommunizieren und Kooperieren</a:t>
          </a:r>
        </a:p>
      </dgm:t>
    </dgm:pt>
    <dgm:pt modelId="{897E7D34-FA21-4684-A550-87AF40D4B499}" type="parTrans" cxnId="{2130EC28-4D7F-46BF-BD99-C971EE187713}">
      <dgm:prSet/>
      <dgm:spPr/>
      <dgm:t>
        <a:bodyPr/>
        <a:lstStyle/>
        <a:p>
          <a:endParaRPr lang="de-DE"/>
        </a:p>
      </dgm:t>
    </dgm:pt>
    <dgm:pt modelId="{B86F4F9D-2621-4FFA-86B4-8CEC2198187C}" type="sibTrans" cxnId="{2130EC28-4D7F-46BF-BD99-C971EE187713}">
      <dgm:prSet/>
      <dgm:spPr/>
      <dgm:t>
        <a:bodyPr/>
        <a:lstStyle/>
        <a:p>
          <a:endParaRPr lang="de-DE"/>
        </a:p>
      </dgm:t>
    </dgm:pt>
    <dgm:pt modelId="{F5211ADF-B8FC-4F7B-931D-4ED5D0D93A80}">
      <dgm:prSet phldrT="[Text]"/>
      <dgm:spPr/>
      <dgm:t>
        <a:bodyPr/>
        <a:lstStyle/>
        <a:p>
          <a:r>
            <a:rPr lang="de-DE" dirty="0"/>
            <a:t>Produzieren und Präsentieren</a:t>
          </a:r>
        </a:p>
      </dgm:t>
    </dgm:pt>
    <dgm:pt modelId="{B51EE1D8-C31D-4D26-BB4C-79854B1A9B28}" type="parTrans" cxnId="{B0117D4D-E1B3-4FA3-9CFE-4B6D96F944B0}">
      <dgm:prSet/>
      <dgm:spPr/>
      <dgm:t>
        <a:bodyPr/>
        <a:lstStyle/>
        <a:p>
          <a:endParaRPr lang="de-DE"/>
        </a:p>
      </dgm:t>
    </dgm:pt>
    <dgm:pt modelId="{1BA726C1-BCF2-41B3-88A7-93F605159EF5}" type="sibTrans" cxnId="{B0117D4D-E1B3-4FA3-9CFE-4B6D96F944B0}">
      <dgm:prSet/>
      <dgm:spPr/>
      <dgm:t>
        <a:bodyPr/>
        <a:lstStyle/>
        <a:p>
          <a:endParaRPr lang="de-DE"/>
        </a:p>
      </dgm:t>
    </dgm:pt>
    <dgm:pt modelId="{21B89EEC-9F7F-4B98-920C-A466DFC76371}">
      <dgm:prSet phldrT="[Text]"/>
      <dgm:spPr/>
      <dgm:t>
        <a:bodyPr/>
        <a:lstStyle/>
        <a:p>
          <a:r>
            <a:rPr lang="de-DE" dirty="0"/>
            <a:t>Schützen und sicher Agieren</a:t>
          </a:r>
        </a:p>
      </dgm:t>
    </dgm:pt>
    <dgm:pt modelId="{439D42E4-5977-466E-994B-CB735C27B183}" type="parTrans" cxnId="{1DADCFB6-1B0B-45B0-9FAB-D5505F027AA8}">
      <dgm:prSet/>
      <dgm:spPr/>
      <dgm:t>
        <a:bodyPr/>
        <a:lstStyle/>
        <a:p>
          <a:endParaRPr lang="de-DE"/>
        </a:p>
      </dgm:t>
    </dgm:pt>
    <dgm:pt modelId="{6E00E8C8-7976-455A-9936-155AA404C156}" type="sibTrans" cxnId="{1DADCFB6-1B0B-45B0-9FAB-D5505F027AA8}">
      <dgm:prSet/>
      <dgm:spPr/>
      <dgm:t>
        <a:bodyPr/>
        <a:lstStyle/>
        <a:p>
          <a:endParaRPr lang="de-DE"/>
        </a:p>
      </dgm:t>
    </dgm:pt>
    <dgm:pt modelId="{813EF258-C9D1-4542-8545-F981A1B66E3A}">
      <dgm:prSet phldrT="[Text]"/>
      <dgm:spPr/>
      <dgm:t>
        <a:bodyPr/>
        <a:lstStyle/>
        <a:p>
          <a:r>
            <a:rPr lang="de-DE" dirty="0"/>
            <a:t>Problemlösen </a:t>
          </a:r>
        </a:p>
        <a:p>
          <a:r>
            <a:rPr lang="de-DE" dirty="0"/>
            <a:t>und Handeln</a:t>
          </a:r>
        </a:p>
      </dgm:t>
    </dgm:pt>
    <dgm:pt modelId="{D4C030E5-B71F-45AC-A3BE-F3F0F84F919B}" type="parTrans" cxnId="{AC4FB318-2277-4135-B0E7-0E888241FB18}">
      <dgm:prSet/>
      <dgm:spPr/>
      <dgm:t>
        <a:bodyPr/>
        <a:lstStyle/>
        <a:p>
          <a:endParaRPr lang="de-DE"/>
        </a:p>
      </dgm:t>
    </dgm:pt>
    <dgm:pt modelId="{37BEE1D6-1EF2-4949-AAA6-F560C7F0F54B}" type="sibTrans" cxnId="{AC4FB318-2277-4135-B0E7-0E888241FB18}">
      <dgm:prSet/>
      <dgm:spPr/>
      <dgm:t>
        <a:bodyPr/>
        <a:lstStyle/>
        <a:p>
          <a:endParaRPr lang="de-DE"/>
        </a:p>
      </dgm:t>
    </dgm:pt>
    <dgm:pt modelId="{E75F7EED-15E6-475A-AEE0-EF5804EF9767}">
      <dgm:prSet phldrT="[Text]"/>
      <dgm:spPr/>
      <dgm:t>
        <a:bodyPr/>
        <a:lstStyle/>
        <a:p>
          <a:r>
            <a:rPr lang="de-DE"/>
            <a:t>Analysieren und Reflektieren</a:t>
          </a:r>
          <a:endParaRPr lang="de-DE" dirty="0"/>
        </a:p>
      </dgm:t>
    </dgm:pt>
    <dgm:pt modelId="{21102B1E-90A6-453A-9353-BAC175A79D74}" type="parTrans" cxnId="{82026231-056B-41A4-8DFF-376C8F224971}">
      <dgm:prSet/>
      <dgm:spPr/>
      <dgm:t>
        <a:bodyPr/>
        <a:lstStyle/>
        <a:p>
          <a:endParaRPr lang="de-DE"/>
        </a:p>
      </dgm:t>
    </dgm:pt>
    <dgm:pt modelId="{D83C273E-4165-41E1-89C8-7A5D16F8B330}" type="sibTrans" cxnId="{82026231-056B-41A4-8DFF-376C8F224971}">
      <dgm:prSet/>
      <dgm:spPr/>
      <dgm:t>
        <a:bodyPr/>
        <a:lstStyle/>
        <a:p>
          <a:endParaRPr lang="de-DE"/>
        </a:p>
      </dgm:t>
    </dgm:pt>
    <dgm:pt modelId="{19B49F28-52C7-4436-AF42-4A88B26962B7}" type="pres">
      <dgm:prSet presAssocID="{CD5882A8-60F7-4EA6-9370-E88FA73F083C}" presName="Name0" presStyleCnt="0">
        <dgm:presLayoutVars>
          <dgm:dir/>
          <dgm:resizeHandles val="exact"/>
        </dgm:presLayoutVars>
      </dgm:prSet>
      <dgm:spPr/>
    </dgm:pt>
    <dgm:pt modelId="{26224780-4CD9-481B-8771-3C97C39B9DFC}" type="pres">
      <dgm:prSet presAssocID="{5F0EB333-0A1A-49B6-8EBE-18A6C093A22F}" presName="compNode" presStyleCnt="0"/>
      <dgm:spPr/>
    </dgm:pt>
    <dgm:pt modelId="{C0ABF779-3F01-4117-88E9-BE1652C34418}" type="pres">
      <dgm:prSet presAssocID="{5F0EB333-0A1A-49B6-8EBE-18A6C093A22F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upe"/>
        </a:ext>
      </dgm:extLst>
    </dgm:pt>
    <dgm:pt modelId="{A031AC80-8962-4B32-8B8A-DA387BE61F99}" type="pres">
      <dgm:prSet presAssocID="{5F0EB333-0A1A-49B6-8EBE-18A6C093A22F}" presName="textRect" presStyleLbl="revTx" presStyleIdx="0" presStyleCnt="6">
        <dgm:presLayoutVars>
          <dgm:bulletEnabled val="1"/>
        </dgm:presLayoutVars>
      </dgm:prSet>
      <dgm:spPr/>
    </dgm:pt>
    <dgm:pt modelId="{0E3C971D-8BCD-4CF6-819A-AC01315ACB55}" type="pres">
      <dgm:prSet presAssocID="{EEE56EC4-A162-42BB-B351-226F8086B877}" presName="sibTrans" presStyleLbl="sibTrans2D1" presStyleIdx="0" presStyleCnt="0"/>
      <dgm:spPr/>
    </dgm:pt>
    <dgm:pt modelId="{B2942E6C-3FA4-43F4-A1A3-16A7A893BA32}" type="pres">
      <dgm:prSet presAssocID="{EC0C865E-A0C8-42C2-979B-971EF87A0C99}" presName="compNode" presStyleCnt="0"/>
      <dgm:spPr/>
    </dgm:pt>
    <dgm:pt modelId="{CF03B1BA-FDD4-40E7-908B-9FAE88D18E45}" type="pres">
      <dgm:prSet presAssocID="{EC0C865E-A0C8-42C2-979B-971EF87A0C99}" presName="pict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67A4D44-C5B2-4CF6-AD4B-07B04F0EFDD9}" type="pres">
      <dgm:prSet presAssocID="{EC0C865E-A0C8-42C2-979B-971EF87A0C99}" presName="textRect" presStyleLbl="revTx" presStyleIdx="1" presStyleCnt="6">
        <dgm:presLayoutVars>
          <dgm:bulletEnabled val="1"/>
        </dgm:presLayoutVars>
      </dgm:prSet>
      <dgm:spPr/>
    </dgm:pt>
    <dgm:pt modelId="{F9FBE1BF-1F20-4931-A41E-1F7B9DB2ECB9}" type="pres">
      <dgm:prSet presAssocID="{B86F4F9D-2621-4FFA-86B4-8CEC2198187C}" presName="sibTrans" presStyleLbl="sibTrans2D1" presStyleIdx="0" presStyleCnt="0"/>
      <dgm:spPr/>
    </dgm:pt>
    <dgm:pt modelId="{1A03372C-60F1-4064-8250-5F0C5134D1F7}" type="pres">
      <dgm:prSet presAssocID="{F5211ADF-B8FC-4F7B-931D-4ED5D0D93A80}" presName="compNode" presStyleCnt="0"/>
      <dgm:spPr/>
    </dgm:pt>
    <dgm:pt modelId="{382FCD13-8689-45A1-82DE-03A5EF26CC67}" type="pres">
      <dgm:prSet presAssocID="{F5211ADF-B8FC-4F7B-931D-4ED5D0D93A80}" presName="pict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BA4C6392-7F9A-46BF-872B-37B6671139DB}" type="pres">
      <dgm:prSet presAssocID="{F5211ADF-B8FC-4F7B-931D-4ED5D0D93A80}" presName="textRect" presStyleLbl="revTx" presStyleIdx="2" presStyleCnt="6">
        <dgm:presLayoutVars>
          <dgm:bulletEnabled val="1"/>
        </dgm:presLayoutVars>
      </dgm:prSet>
      <dgm:spPr/>
    </dgm:pt>
    <dgm:pt modelId="{28779012-9D57-4E42-B7D4-25A8E580B639}" type="pres">
      <dgm:prSet presAssocID="{1BA726C1-BCF2-41B3-88A7-93F605159EF5}" presName="sibTrans" presStyleLbl="sibTrans2D1" presStyleIdx="0" presStyleCnt="0"/>
      <dgm:spPr/>
    </dgm:pt>
    <dgm:pt modelId="{A27F6BD2-4E94-428F-ADED-A611026A9A63}" type="pres">
      <dgm:prSet presAssocID="{21B89EEC-9F7F-4B98-920C-A466DFC76371}" presName="compNode" presStyleCnt="0"/>
      <dgm:spPr/>
    </dgm:pt>
    <dgm:pt modelId="{9642CD5A-7ABB-4677-A0E9-C941C21E0921}" type="pres">
      <dgm:prSet presAssocID="{21B89EEC-9F7F-4B98-920C-A466DFC76371}" presName="pict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ittelalterliche Rüstung"/>
        </a:ext>
      </dgm:extLst>
    </dgm:pt>
    <dgm:pt modelId="{6D1E6672-EE76-4C80-A94E-60D74C356565}" type="pres">
      <dgm:prSet presAssocID="{21B89EEC-9F7F-4B98-920C-A466DFC76371}" presName="textRect" presStyleLbl="revTx" presStyleIdx="3" presStyleCnt="6">
        <dgm:presLayoutVars>
          <dgm:bulletEnabled val="1"/>
        </dgm:presLayoutVars>
      </dgm:prSet>
      <dgm:spPr/>
    </dgm:pt>
    <dgm:pt modelId="{EBC76611-0B80-42F3-A870-E152EB67DEF3}" type="pres">
      <dgm:prSet presAssocID="{6E00E8C8-7976-455A-9936-155AA404C156}" presName="sibTrans" presStyleLbl="sibTrans2D1" presStyleIdx="0" presStyleCnt="0"/>
      <dgm:spPr/>
    </dgm:pt>
    <dgm:pt modelId="{6C28B056-65F7-49AE-AB47-3DCFA0299733}" type="pres">
      <dgm:prSet presAssocID="{813EF258-C9D1-4542-8545-F981A1B66E3A}" presName="compNode" presStyleCnt="0"/>
      <dgm:spPr/>
    </dgm:pt>
    <dgm:pt modelId="{050B3D60-8808-453F-BDC1-D7258A5BE509}" type="pres">
      <dgm:prSet presAssocID="{813EF258-C9D1-4542-8545-F981A1B66E3A}" presName="pict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rainstorming"/>
        </a:ext>
      </dgm:extLst>
    </dgm:pt>
    <dgm:pt modelId="{89058CDA-7D84-4B1A-B8FC-B12F51354AB6}" type="pres">
      <dgm:prSet presAssocID="{813EF258-C9D1-4542-8545-F981A1B66E3A}" presName="textRect" presStyleLbl="revTx" presStyleIdx="4" presStyleCnt="6">
        <dgm:presLayoutVars>
          <dgm:bulletEnabled val="1"/>
        </dgm:presLayoutVars>
      </dgm:prSet>
      <dgm:spPr/>
    </dgm:pt>
    <dgm:pt modelId="{2BCEE369-43A4-4CFC-BCA4-9FC5B3536EAA}" type="pres">
      <dgm:prSet presAssocID="{37BEE1D6-1EF2-4949-AAA6-F560C7F0F54B}" presName="sibTrans" presStyleLbl="sibTrans2D1" presStyleIdx="0" presStyleCnt="0"/>
      <dgm:spPr/>
    </dgm:pt>
    <dgm:pt modelId="{358770F3-BDD0-448A-A522-6F9B1CA4659A}" type="pres">
      <dgm:prSet presAssocID="{E75F7EED-15E6-475A-AEE0-EF5804EF9767}" presName="compNode" presStyleCnt="0"/>
      <dgm:spPr/>
    </dgm:pt>
    <dgm:pt modelId="{E503463E-D157-452B-AB1F-4E13E47433C5}" type="pres">
      <dgm:prSet presAssocID="{E75F7EED-15E6-475A-AEE0-EF5804EF9767}" presName="pict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piegelung"/>
        </a:ext>
      </dgm:extLst>
    </dgm:pt>
    <dgm:pt modelId="{DE151434-D0F1-4526-AF8D-CC6F7F54D0ED}" type="pres">
      <dgm:prSet presAssocID="{E75F7EED-15E6-475A-AEE0-EF5804EF9767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AC4FB318-2277-4135-B0E7-0E888241FB18}" srcId="{CD5882A8-60F7-4EA6-9370-E88FA73F083C}" destId="{813EF258-C9D1-4542-8545-F981A1B66E3A}" srcOrd="4" destOrd="0" parTransId="{D4C030E5-B71F-45AC-A3BE-F3F0F84F919B}" sibTransId="{37BEE1D6-1EF2-4949-AAA6-F560C7F0F54B}"/>
    <dgm:cxn modelId="{65A3AA24-9E94-4DB6-B6DF-7311C066F9A1}" type="presOf" srcId="{CD5882A8-60F7-4EA6-9370-E88FA73F083C}" destId="{19B49F28-52C7-4436-AF42-4A88B26962B7}" srcOrd="0" destOrd="0" presId="urn:microsoft.com/office/officeart/2005/8/layout/pList1"/>
    <dgm:cxn modelId="{2130EC28-4D7F-46BF-BD99-C971EE187713}" srcId="{CD5882A8-60F7-4EA6-9370-E88FA73F083C}" destId="{EC0C865E-A0C8-42C2-979B-971EF87A0C99}" srcOrd="1" destOrd="0" parTransId="{897E7D34-FA21-4684-A550-87AF40D4B499}" sibTransId="{B86F4F9D-2621-4FFA-86B4-8CEC2198187C}"/>
    <dgm:cxn modelId="{4AA1E32B-9DE7-4C1D-BB79-F8E15A5F9887}" type="presOf" srcId="{1BA726C1-BCF2-41B3-88A7-93F605159EF5}" destId="{28779012-9D57-4E42-B7D4-25A8E580B639}" srcOrd="0" destOrd="0" presId="urn:microsoft.com/office/officeart/2005/8/layout/pList1"/>
    <dgm:cxn modelId="{82026231-056B-41A4-8DFF-376C8F224971}" srcId="{CD5882A8-60F7-4EA6-9370-E88FA73F083C}" destId="{E75F7EED-15E6-475A-AEE0-EF5804EF9767}" srcOrd="5" destOrd="0" parTransId="{21102B1E-90A6-453A-9353-BAC175A79D74}" sibTransId="{D83C273E-4165-41E1-89C8-7A5D16F8B330}"/>
    <dgm:cxn modelId="{3425BC5B-C3DE-4C26-9BD7-558CF26FB61D}" type="presOf" srcId="{37BEE1D6-1EF2-4949-AAA6-F560C7F0F54B}" destId="{2BCEE369-43A4-4CFC-BCA4-9FC5B3536EAA}" srcOrd="0" destOrd="0" presId="urn:microsoft.com/office/officeart/2005/8/layout/pList1"/>
    <dgm:cxn modelId="{82650A68-9576-4177-A5A5-0FA91A9CD454}" type="presOf" srcId="{813EF258-C9D1-4542-8545-F981A1B66E3A}" destId="{89058CDA-7D84-4B1A-B8FC-B12F51354AB6}" srcOrd="0" destOrd="0" presId="urn:microsoft.com/office/officeart/2005/8/layout/pList1"/>
    <dgm:cxn modelId="{8161E769-2AC7-408C-8598-C73A0A8EF9DC}" type="presOf" srcId="{21B89EEC-9F7F-4B98-920C-A466DFC76371}" destId="{6D1E6672-EE76-4C80-A94E-60D74C356565}" srcOrd="0" destOrd="0" presId="urn:microsoft.com/office/officeart/2005/8/layout/pList1"/>
    <dgm:cxn modelId="{B0117D4D-E1B3-4FA3-9CFE-4B6D96F944B0}" srcId="{CD5882A8-60F7-4EA6-9370-E88FA73F083C}" destId="{F5211ADF-B8FC-4F7B-931D-4ED5D0D93A80}" srcOrd="2" destOrd="0" parTransId="{B51EE1D8-C31D-4D26-BB4C-79854B1A9B28}" sibTransId="{1BA726C1-BCF2-41B3-88A7-93F605159EF5}"/>
    <dgm:cxn modelId="{BA15B24E-AAC8-4EB6-91C8-53DBFC7283D9}" type="presOf" srcId="{E75F7EED-15E6-475A-AEE0-EF5804EF9767}" destId="{DE151434-D0F1-4526-AF8D-CC6F7F54D0ED}" srcOrd="0" destOrd="0" presId="urn:microsoft.com/office/officeart/2005/8/layout/pList1"/>
    <dgm:cxn modelId="{B1FBCD87-3572-43F4-B9DD-A1C0E0472828}" srcId="{CD5882A8-60F7-4EA6-9370-E88FA73F083C}" destId="{5F0EB333-0A1A-49B6-8EBE-18A6C093A22F}" srcOrd="0" destOrd="0" parTransId="{ACF14253-21F9-469F-ABD7-86D0C1DAEEE5}" sibTransId="{EEE56EC4-A162-42BB-B351-226F8086B877}"/>
    <dgm:cxn modelId="{F167978E-CA3F-4D9A-B653-C308D0833895}" type="presOf" srcId="{6E00E8C8-7976-455A-9936-155AA404C156}" destId="{EBC76611-0B80-42F3-A870-E152EB67DEF3}" srcOrd="0" destOrd="0" presId="urn:microsoft.com/office/officeart/2005/8/layout/pList1"/>
    <dgm:cxn modelId="{3E0DB2A2-76DA-49F1-9886-173ABEC7F73D}" type="presOf" srcId="{F5211ADF-B8FC-4F7B-931D-4ED5D0D93A80}" destId="{BA4C6392-7F9A-46BF-872B-37B6671139DB}" srcOrd="0" destOrd="0" presId="urn:microsoft.com/office/officeart/2005/8/layout/pList1"/>
    <dgm:cxn modelId="{8D8B04AA-9C6B-405A-A52B-620771DC1863}" type="presOf" srcId="{EC0C865E-A0C8-42C2-979B-971EF87A0C99}" destId="{B67A4D44-C5B2-4CF6-AD4B-07B04F0EFDD9}" srcOrd="0" destOrd="0" presId="urn:microsoft.com/office/officeart/2005/8/layout/pList1"/>
    <dgm:cxn modelId="{1DADCFB6-1B0B-45B0-9FAB-D5505F027AA8}" srcId="{CD5882A8-60F7-4EA6-9370-E88FA73F083C}" destId="{21B89EEC-9F7F-4B98-920C-A466DFC76371}" srcOrd="3" destOrd="0" parTransId="{439D42E4-5977-466E-994B-CB735C27B183}" sibTransId="{6E00E8C8-7976-455A-9936-155AA404C156}"/>
    <dgm:cxn modelId="{7149EEBA-FD85-46C8-9879-8A03AEE77C53}" type="presOf" srcId="{B86F4F9D-2621-4FFA-86B4-8CEC2198187C}" destId="{F9FBE1BF-1F20-4931-A41E-1F7B9DB2ECB9}" srcOrd="0" destOrd="0" presId="urn:microsoft.com/office/officeart/2005/8/layout/pList1"/>
    <dgm:cxn modelId="{C11527F3-1DE0-4D88-B058-5BE4760BB440}" type="presOf" srcId="{EEE56EC4-A162-42BB-B351-226F8086B877}" destId="{0E3C971D-8BCD-4CF6-819A-AC01315ACB55}" srcOrd="0" destOrd="0" presId="urn:microsoft.com/office/officeart/2005/8/layout/pList1"/>
    <dgm:cxn modelId="{F92F38F9-BF58-4BE8-AC6E-742E71197F59}" type="presOf" srcId="{5F0EB333-0A1A-49B6-8EBE-18A6C093A22F}" destId="{A031AC80-8962-4B32-8B8A-DA387BE61F99}" srcOrd="0" destOrd="0" presId="urn:microsoft.com/office/officeart/2005/8/layout/pList1"/>
    <dgm:cxn modelId="{926C71A9-9825-404B-8564-8AA30996143F}" type="presParOf" srcId="{19B49F28-52C7-4436-AF42-4A88B26962B7}" destId="{26224780-4CD9-481B-8771-3C97C39B9DFC}" srcOrd="0" destOrd="0" presId="urn:microsoft.com/office/officeart/2005/8/layout/pList1"/>
    <dgm:cxn modelId="{ED02DF2D-491A-4C33-8560-6DE7092145FF}" type="presParOf" srcId="{26224780-4CD9-481B-8771-3C97C39B9DFC}" destId="{C0ABF779-3F01-4117-88E9-BE1652C34418}" srcOrd="0" destOrd="0" presId="urn:microsoft.com/office/officeart/2005/8/layout/pList1"/>
    <dgm:cxn modelId="{F766F3BF-089A-449A-9E31-AA4E239B61C7}" type="presParOf" srcId="{26224780-4CD9-481B-8771-3C97C39B9DFC}" destId="{A031AC80-8962-4B32-8B8A-DA387BE61F99}" srcOrd="1" destOrd="0" presId="urn:microsoft.com/office/officeart/2005/8/layout/pList1"/>
    <dgm:cxn modelId="{7C144031-ED80-4C7B-B05B-2D8E39DFA03D}" type="presParOf" srcId="{19B49F28-52C7-4436-AF42-4A88B26962B7}" destId="{0E3C971D-8BCD-4CF6-819A-AC01315ACB55}" srcOrd="1" destOrd="0" presId="urn:microsoft.com/office/officeart/2005/8/layout/pList1"/>
    <dgm:cxn modelId="{A1C2B728-65CC-47F5-B2D3-E1DF9462ADCB}" type="presParOf" srcId="{19B49F28-52C7-4436-AF42-4A88B26962B7}" destId="{B2942E6C-3FA4-43F4-A1A3-16A7A893BA32}" srcOrd="2" destOrd="0" presId="urn:microsoft.com/office/officeart/2005/8/layout/pList1"/>
    <dgm:cxn modelId="{AC15E960-B545-46C1-AC8A-EF00B970B061}" type="presParOf" srcId="{B2942E6C-3FA4-43F4-A1A3-16A7A893BA32}" destId="{CF03B1BA-FDD4-40E7-908B-9FAE88D18E45}" srcOrd="0" destOrd="0" presId="urn:microsoft.com/office/officeart/2005/8/layout/pList1"/>
    <dgm:cxn modelId="{A6393DDD-F012-42AF-8EC4-BDD997533FE5}" type="presParOf" srcId="{B2942E6C-3FA4-43F4-A1A3-16A7A893BA32}" destId="{B67A4D44-C5B2-4CF6-AD4B-07B04F0EFDD9}" srcOrd="1" destOrd="0" presId="urn:microsoft.com/office/officeart/2005/8/layout/pList1"/>
    <dgm:cxn modelId="{669BA40E-8915-4079-90F5-9B1E8FC76EEE}" type="presParOf" srcId="{19B49F28-52C7-4436-AF42-4A88B26962B7}" destId="{F9FBE1BF-1F20-4931-A41E-1F7B9DB2ECB9}" srcOrd="3" destOrd="0" presId="urn:microsoft.com/office/officeart/2005/8/layout/pList1"/>
    <dgm:cxn modelId="{1869C81C-1708-4BA0-B8B8-2C1EBA36A8F8}" type="presParOf" srcId="{19B49F28-52C7-4436-AF42-4A88B26962B7}" destId="{1A03372C-60F1-4064-8250-5F0C5134D1F7}" srcOrd="4" destOrd="0" presId="urn:microsoft.com/office/officeart/2005/8/layout/pList1"/>
    <dgm:cxn modelId="{DC91C125-844A-4B56-B83E-C4A912286620}" type="presParOf" srcId="{1A03372C-60F1-4064-8250-5F0C5134D1F7}" destId="{382FCD13-8689-45A1-82DE-03A5EF26CC67}" srcOrd="0" destOrd="0" presId="urn:microsoft.com/office/officeart/2005/8/layout/pList1"/>
    <dgm:cxn modelId="{5C9A180A-CCCE-446D-9870-FF573CB88650}" type="presParOf" srcId="{1A03372C-60F1-4064-8250-5F0C5134D1F7}" destId="{BA4C6392-7F9A-46BF-872B-37B6671139DB}" srcOrd="1" destOrd="0" presId="urn:microsoft.com/office/officeart/2005/8/layout/pList1"/>
    <dgm:cxn modelId="{B22535BF-0256-4DC1-8439-79F18450ACD2}" type="presParOf" srcId="{19B49F28-52C7-4436-AF42-4A88B26962B7}" destId="{28779012-9D57-4E42-B7D4-25A8E580B639}" srcOrd="5" destOrd="0" presId="urn:microsoft.com/office/officeart/2005/8/layout/pList1"/>
    <dgm:cxn modelId="{59C5BB47-0C7C-494A-8CF8-DD17C1533DE3}" type="presParOf" srcId="{19B49F28-52C7-4436-AF42-4A88B26962B7}" destId="{A27F6BD2-4E94-428F-ADED-A611026A9A63}" srcOrd="6" destOrd="0" presId="urn:microsoft.com/office/officeart/2005/8/layout/pList1"/>
    <dgm:cxn modelId="{B12DBAA9-D73A-42FD-908F-6E1629BF9A16}" type="presParOf" srcId="{A27F6BD2-4E94-428F-ADED-A611026A9A63}" destId="{9642CD5A-7ABB-4677-A0E9-C941C21E0921}" srcOrd="0" destOrd="0" presId="urn:microsoft.com/office/officeart/2005/8/layout/pList1"/>
    <dgm:cxn modelId="{3AF165AA-17BD-4D43-948D-377815FAACCF}" type="presParOf" srcId="{A27F6BD2-4E94-428F-ADED-A611026A9A63}" destId="{6D1E6672-EE76-4C80-A94E-60D74C356565}" srcOrd="1" destOrd="0" presId="urn:microsoft.com/office/officeart/2005/8/layout/pList1"/>
    <dgm:cxn modelId="{EAB21D29-DD7C-438A-89ED-E82F277A7E55}" type="presParOf" srcId="{19B49F28-52C7-4436-AF42-4A88B26962B7}" destId="{EBC76611-0B80-42F3-A870-E152EB67DEF3}" srcOrd="7" destOrd="0" presId="urn:microsoft.com/office/officeart/2005/8/layout/pList1"/>
    <dgm:cxn modelId="{03EB65AF-B32A-4349-B551-F1E46A96534A}" type="presParOf" srcId="{19B49F28-52C7-4436-AF42-4A88B26962B7}" destId="{6C28B056-65F7-49AE-AB47-3DCFA0299733}" srcOrd="8" destOrd="0" presId="urn:microsoft.com/office/officeart/2005/8/layout/pList1"/>
    <dgm:cxn modelId="{6FEB1699-0FD1-4D57-B049-CB3CAD5C680D}" type="presParOf" srcId="{6C28B056-65F7-49AE-AB47-3DCFA0299733}" destId="{050B3D60-8808-453F-BDC1-D7258A5BE509}" srcOrd="0" destOrd="0" presId="urn:microsoft.com/office/officeart/2005/8/layout/pList1"/>
    <dgm:cxn modelId="{E39F3A9E-87D9-4EE9-9349-870CC55F4A4F}" type="presParOf" srcId="{6C28B056-65F7-49AE-AB47-3DCFA0299733}" destId="{89058CDA-7D84-4B1A-B8FC-B12F51354AB6}" srcOrd="1" destOrd="0" presId="urn:microsoft.com/office/officeart/2005/8/layout/pList1"/>
    <dgm:cxn modelId="{202AD91A-94C0-44B6-A949-BF775DB1883E}" type="presParOf" srcId="{19B49F28-52C7-4436-AF42-4A88B26962B7}" destId="{2BCEE369-43A4-4CFC-BCA4-9FC5B3536EAA}" srcOrd="9" destOrd="0" presId="urn:microsoft.com/office/officeart/2005/8/layout/pList1"/>
    <dgm:cxn modelId="{514B8315-A240-4C50-8517-D0CE84CA2176}" type="presParOf" srcId="{19B49F28-52C7-4436-AF42-4A88B26962B7}" destId="{358770F3-BDD0-448A-A522-6F9B1CA4659A}" srcOrd="10" destOrd="0" presId="urn:microsoft.com/office/officeart/2005/8/layout/pList1"/>
    <dgm:cxn modelId="{5A71BFF5-68EF-4A9C-A041-F5BD99CE1DEA}" type="presParOf" srcId="{358770F3-BDD0-448A-A522-6F9B1CA4659A}" destId="{E503463E-D157-452B-AB1F-4E13E47433C5}" srcOrd="0" destOrd="0" presId="urn:microsoft.com/office/officeart/2005/8/layout/pList1"/>
    <dgm:cxn modelId="{AA5520AE-58AC-4398-9F0E-671CEAE50931}" type="presParOf" srcId="{358770F3-BDD0-448A-A522-6F9B1CA4659A}" destId="{DE151434-D0F1-4526-AF8D-CC6F7F54D0E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EE77102-0CBD-4708-86FE-00829DCB651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E59269F-CF56-4E1D-8424-C1F80F75B6FD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de-DE" sz="2000" b="1" kern="1200" dirty="0"/>
            <a:t>Anwendung:</a:t>
          </a:r>
        </a:p>
        <a:p>
          <a:pPr algn="l"/>
          <a:r>
            <a:rPr lang="de-DE" sz="14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Brainstorming</a:t>
          </a:r>
        </a:p>
        <a:p>
          <a:pPr algn="l"/>
          <a:r>
            <a:rPr lang="de-DE" sz="12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Vorwissen aktivieren</a:t>
          </a:r>
        </a:p>
        <a:p>
          <a:pPr algn="l"/>
          <a:r>
            <a:rPr lang="de-DE" sz="12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Wissenstand prüfen</a:t>
          </a:r>
        </a:p>
        <a:p>
          <a:pPr algn="l"/>
          <a:r>
            <a:rPr lang="de-DE" sz="12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Anonymes Feedback</a:t>
          </a:r>
        </a:p>
        <a:p>
          <a:pPr algn="l"/>
          <a:r>
            <a:rPr lang="de-DE" sz="1200" kern="1200" dirty="0"/>
            <a:t>• Ideensammlung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algn="l"/>
          <a:r>
            <a:rPr lang="de-DE" sz="1200" kern="1200" dirty="0"/>
            <a:t>• Wortwolke</a:t>
          </a:r>
        </a:p>
      </dgm:t>
    </dgm:pt>
    <dgm:pt modelId="{EA4F84F1-D9B6-4009-9CC8-B10BE031E59C}" type="parTrans" cxnId="{D028A317-FCB9-4475-98BB-296B128F25A0}">
      <dgm:prSet/>
      <dgm:spPr/>
      <dgm:t>
        <a:bodyPr/>
        <a:lstStyle/>
        <a:p>
          <a:endParaRPr lang="de-DE"/>
        </a:p>
      </dgm:t>
    </dgm:pt>
    <dgm:pt modelId="{C669BA0B-1AE8-4CC7-9AF1-BF74A7CAA287}" type="sibTrans" cxnId="{D028A317-FCB9-4475-98BB-296B128F25A0}">
      <dgm:prSet/>
      <dgm:spPr/>
      <dgm:t>
        <a:bodyPr/>
        <a:lstStyle/>
        <a:p>
          <a:endParaRPr lang="de-DE"/>
        </a:p>
      </dgm:t>
    </dgm:pt>
    <dgm:pt modelId="{B06C3B70-0B7F-4D46-AAFD-B7A78260157F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de-DE" sz="2000" b="1" kern="1200" dirty="0"/>
            <a:t>Vorteile: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Keine Registrierung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Schnell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Kostenfrei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Wort Hervorhebung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QR Code generierbar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</a:t>
          </a:r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Speicherung einfach</a:t>
          </a:r>
        </a:p>
      </dgm:t>
    </dgm:pt>
    <dgm:pt modelId="{CCF561A3-52A9-4936-A1AB-C04165513559}" type="parTrans" cxnId="{32888F5D-0A6A-4AE5-8558-7A72F79F777D}">
      <dgm:prSet/>
      <dgm:spPr/>
      <dgm:t>
        <a:bodyPr/>
        <a:lstStyle/>
        <a:p>
          <a:endParaRPr lang="de-DE"/>
        </a:p>
      </dgm:t>
    </dgm:pt>
    <dgm:pt modelId="{97A8DAE2-5E1D-44D4-9760-547FECBD355D}" type="sibTrans" cxnId="{32888F5D-0A6A-4AE5-8558-7A72F79F777D}">
      <dgm:prSet/>
      <dgm:spPr/>
      <dgm:t>
        <a:bodyPr/>
        <a:lstStyle/>
        <a:p>
          <a:endParaRPr lang="de-DE"/>
        </a:p>
      </dgm:t>
    </dgm:pt>
    <dgm:pt modelId="{BE3AB81A-8408-468C-BA9C-FC224B69D2F6}">
      <dgm:prSet phldrT="[Text]" custT="1"/>
      <dgm:spPr>
        <a:solidFill>
          <a:srgbClr val="E95959"/>
        </a:solidFill>
      </dgm:spPr>
      <dgm:t>
        <a:bodyPr/>
        <a:lstStyle/>
        <a:p>
          <a:pPr algn="l"/>
          <a:r>
            <a:rPr lang="de-DE" sz="2000" b="1" dirty="0"/>
            <a:t>Nachteile:</a:t>
          </a:r>
        </a:p>
        <a:p>
          <a:pPr algn="l"/>
          <a:r>
            <a:rPr lang="de-D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Englischsprachig</a:t>
          </a:r>
        </a:p>
        <a:p>
          <a:pPr algn="l"/>
          <a:r>
            <a:rPr lang="de-DE" sz="1200" dirty="0"/>
            <a:t>• Gestaltungoptionen</a:t>
          </a:r>
        </a:p>
      </dgm:t>
    </dgm:pt>
    <dgm:pt modelId="{04720044-A256-4B38-9B93-3539A3AC5D79}" type="parTrans" cxnId="{0E5F4ACC-58E8-4B67-BB66-5810082A1B39}">
      <dgm:prSet/>
      <dgm:spPr/>
      <dgm:t>
        <a:bodyPr/>
        <a:lstStyle/>
        <a:p>
          <a:endParaRPr lang="de-DE"/>
        </a:p>
      </dgm:t>
    </dgm:pt>
    <dgm:pt modelId="{1142751E-2149-4314-B1A3-FE2788A29DC9}" type="sibTrans" cxnId="{0E5F4ACC-58E8-4B67-BB66-5810082A1B39}">
      <dgm:prSet/>
      <dgm:spPr/>
      <dgm:t>
        <a:bodyPr/>
        <a:lstStyle/>
        <a:p>
          <a:endParaRPr lang="de-DE"/>
        </a:p>
      </dgm:t>
    </dgm:pt>
    <dgm:pt modelId="{3AE2C73F-0C88-4345-8F0A-5D97D8745C63}">
      <dgm:prSet phldrT="[Text]" custT="1"/>
      <dgm:spPr>
        <a:solidFill>
          <a:srgbClr val="8B8D90"/>
        </a:solidFill>
      </dgm:spPr>
      <dgm:t>
        <a:bodyPr/>
        <a:lstStyle/>
        <a:p>
          <a:pPr algn="l"/>
          <a:r>
            <a:rPr lang="de-DE" sz="2000" b="1" dirty="0"/>
            <a:t>Alternativen:</a:t>
          </a:r>
        </a:p>
        <a:p>
          <a:pPr algn="ctr"/>
          <a:r>
            <a:rPr lang="de-DE" sz="2000" b="1" dirty="0"/>
            <a:t>?</a:t>
          </a:r>
          <a:endParaRPr lang="de-DE" sz="1300" b="1" dirty="0"/>
        </a:p>
      </dgm:t>
    </dgm:pt>
    <dgm:pt modelId="{FFA1537C-1C2E-4B75-AEC2-7B29A828C6E6}" type="parTrans" cxnId="{AC5B9263-4B58-4092-A36B-34FA42770FB1}">
      <dgm:prSet/>
      <dgm:spPr/>
      <dgm:t>
        <a:bodyPr/>
        <a:lstStyle/>
        <a:p>
          <a:endParaRPr lang="de-DE"/>
        </a:p>
      </dgm:t>
    </dgm:pt>
    <dgm:pt modelId="{74AFFD4A-6F0E-4405-941C-EE33583095EC}" type="sibTrans" cxnId="{AC5B9263-4B58-4092-A36B-34FA42770FB1}">
      <dgm:prSet/>
      <dgm:spPr/>
      <dgm:t>
        <a:bodyPr/>
        <a:lstStyle/>
        <a:p>
          <a:endParaRPr lang="de-DE"/>
        </a:p>
      </dgm:t>
    </dgm:pt>
    <dgm:pt modelId="{F1EAD005-4171-43C8-BF58-DC71F51C8FB1}" type="pres">
      <dgm:prSet presAssocID="{DEE77102-0CBD-4708-86FE-00829DCB6510}" presName="matrix" presStyleCnt="0">
        <dgm:presLayoutVars>
          <dgm:chMax val="1"/>
          <dgm:dir/>
          <dgm:resizeHandles val="exact"/>
        </dgm:presLayoutVars>
      </dgm:prSet>
      <dgm:spPr/>
    </dgm:pt>
    <dgm:pt modelId="{D925EB7F-2771-45E8-BD90-4DED99EEA18F}" type="pres">
      <dgm:prSet presAssocID="{DEE77102-0CBD-4708-86FE-00829DCB6510}" presName="diamond" presStyleLbl="bgShp" presStyleIdx="0" presStyleCnt="1"/>
      <dgm:spPr>
        <a:solidFill>
          <a:srgbClr val="9C1C26"/>
        </a:solidFill>
      </dgm:spPr>
    </dgm:pt>
    <dgm:pt modelId="{E492B995-AFA9-4181-B0B5-B7C9A8C20C05}" type="pres">
      <dgm:prSet presAssocID="{DEE77102-0CBD-4708-86FE-00829DCB65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3D3010-E100-4B3B-8033-D6F2B1B64FF8}" type="pres">
      <dgm:prSet presAssocID="{DEE77102-0CBD-4708-86FE-00829DCB65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23AA99-E16C-4AB2-A230-1BDD39755305}" type="pres">
      <dgm:prSet presAssocID="{DEE77102-0CBD-4708-86FE-00829DCB65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E45E18-9B8D-44F6-84A6-AE484A3C8570}" type="pres">
      <dgm:prSet presAssocID="{DEE77102-0CBD-4708-86FE-00829DCB65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28A317-FCB9-4475-98BB-296B128F25A0}" srcId="{DEE77102-0CBD-4708-86FE-00829DCB6510}" destId="{0E59269F-CF56-4E1D-8424-C1F80F75B6FD}" srcOrd="0" destOrd="0" parTransId="{EA4F84F1-D9B6-4009-9CC8-B10BE031E59C}" sibTransId="{C669BA0B-1AE8-4CC7-9AF1-BF74A7CAA287}"/>
    <dgm:cxn modelId="{32888F5D-0A6A-4AE5-8558-7A72F79F777D}" srcId="{DEE77102-0CBD-4708-86FE-00829DCB6510}" destId="{B06C3B70-0B7F-4D46-AAFD-B7A78260157F}" srcOrd="1" destOrd="0" parTransId="{CCF561A3-52A9-4936-A1AB-C04165513559}" sibTransId="{97A8DAE2-5E1D-44D4-9760-547FECBD355D}"/>
    <dgm:cxn modelId="{19342A41-9268-4C06-8672-170C0600752A}" type="presOf" srcId="{3AE2C73F-0C88-4345-8F0A-5D97D8745C63}" destId="{8FE45E18-9B8D-44F6-84A6-AE484A3C8570}" srcOrd="0" destOrd="0" presId="urn:microsoft.com/office/officeart/2005/8/layout/matrix3"/>
    <dgm:cxn modelId="{AC5B9263-4B58-4092-A36B-34FA42770FB1}" srcId="{DEE77102-0CBD-4708-86FE-00829DCB6510}" destId="{3AE2C73F-0C88-4345-8F0A-5D97D8745C63}" srcOrd="3" destOrd="0" parTransId="{FFA1537C-1C2E-4B75-AEC2-7B29A828C6E6}" sibTransId="{74AFFD4A-6F0E-4405-941C-EE33583095EC}"/>
    <dgm:cxn modelId="{16089474-6F42-4943-AD6E-B40717B8D2A9}" type="presOf" srcId="{0E59269F-CF56-4E1D-8424-C1F80F75B6FD}" destId="{E492B995-AFA9-4181-B0B5-B7C9A8C20C05}" srcOrd="0" destOrd="0" presId="urn:microsoft.com/office/officeart/2005/8/layout/matrix3"/>
    <dgm:cxn modelId="{1EC83190-8624-4D77-9F9C-C28B5904DC0B}" type="presOf" srcId="{DEE77102-0CBD-4708-86FE-00829DCB6510}" destId="{F1EAD005-4171-43C8-BF58-DC71F51C8FB1}" srcOrd="0" destOrd="0" presId="urn:microsoft.com/office/officeart/2005/8/layout/matrix3"/>
    <dgm:cxn modelId="{A4ABFEA4-A8F3-451A-89BC-5E548E92F63D}" type="presOf" srcId="{BE3AB81A-8408-468C-BA9C-FC224B69D2F6}" destId="{4D23AA99-E16C-4AB2-A230-1BDD39755305}" srcOrd="0" destOrd="0" presId="urn:microsoft.com/office/officeart/2005/8/layout/matrix3"/>
    <dgm:cxn modelId="{234A19C0-D3E7-4330-A9F8-C7A0934647C3}" type="presOf" srcId="{B06C3B70-0B7F-4D46-AAFD-B7A78260157F}" destId="{633D3010-E100-4B3B-8033-D6F2B1B64FF8}" srcOrd="0" destOrd="0" presId="urn:microsoft.com/office/officeart/2005/8/layout/matrix3"/>
    <dgm:cxn modelId="{0E5F4ACC-58E8-4B67-BB66-5810082A1B39}" srcId="{DEE77102-0CBD-4708-86FE-00829DCB6510}" destId="{BE3AB81A-8408-468C-BA9C-FC224B69D2F6}" srcOrd="2" destOrd="0" parTransId="{04720044-A256-4B38-9B93-3539A3AC5D79}" sibTransId="{1142751E-2149-4314-B1A3-FE2788A29DC9}"/>
    <dgm:cxn modelId="{315D3D03-0FFE-4FAB-AE9F-1CE3E8B2D692}" type="presParOf" srcId="{F1EAD005-4171-43C8-BF58-DC71F51C8FB1}" destId="{D925EB7F-2771-45E8-BD90-4DED99EEA18F}" srcOrd="0" destOrd="0" presId="urn:microsoft.com/office/officeart/2005/8/layout/matrix3"/>
    <dgm:cxn modelId="{AE1FB586-5F1B-402F-A5BE-94271A50FDD1}" type="presParOf" srcId="{F1EAD005-4171-43C8-BF58-DC71F51C8FB1}" destId="{E492B995-AFA9-4181-B0B5-B7C9A8C20C05}" srcOrd="1" destOrd="0" presId="urn:microsoft.com/office/officeart/2005/8/layout/matrix3"/>
    <dgm:cxn modelId="{BD9FD67E-FC38-4A4D-898C-32C3959C6F62}" type="presParOf" srcId="{F1EAD005-4171-43C8-BF58-DC71F51C8FB1}" destId="{633D3010-E100-4B3B-8033-D6F2B1B64FF8}" srcOrd="2" destOrd="0" presId="urn:microsoft.com/office/officeart/2005/8/layout/matrix3"/>
    <dgm:cxn modelId="{8D5D7380-0117-42BA-8B54-80D1DB5F2C78}" type="presParOf" srcId="{F1EAD005-4171-43C8-BF58-DC71F51C8FB1}" destId="{4D23AA99-E16C-4AB2-A230-1BDD39755305}" srcOrd="3" destOrd="0" presId="urn:microsoft.com/office/officeart/2005/8/layout/matrix3"/>
    <dgm:cxn modelId="{73772423-1461-4DE7-A228-34A69E54A2E2}" type="presParOf" srcId="{F1EAD005-4171-43C8-BF58-DC71F51C8FB1}" destId="{8FE45E18-9B8D-44F6-84A6-AE484A3C857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EE77102-0CBD-4708-86FE-00829DCB651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E59269F-CF56-4E1D-8424-C1F80F75B6FD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de-DE" sz="2000" b="1" kern="1200" dirty="0"/>
            <a:t>Anwendung:</a:t>
          </a:r>
        </a:p>
        <a:p>
          <a:pPr algn="l"/>
          <a:r>
            <a:rPr lang="de-DE" sz="1200" kern="1200" dirty="0"/>
            <a:t>• </a:t>
          </a:r>
          <a:r>
            <a:rPr lang="de-DE" sz="1200" kern="1200" dirty="0" err="1"/>
            <a:t>MindMap</a:t>
          </a:r>
          <a:r>
            <a:rPr lang="de-DE" sz="1200" kern="1200" dirty="0"/>
            <a:t> 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</a:t>
          </a:r>
          <a:r>
            <a:rPr lang="de-DE" sz="12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Pro&amp;Contra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Tabellen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Vergleich Tabellen</a:t>
          </a:r>
        </a:p>
        <a:p>
          <a:pPr algn="l"/>
          <a:r>
            <a:rPr lang="de-DE" sz="12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Wissenstand prüfen</a:t>
          </a:r>
        </a:p>
        <a:p>
          <a:pPr algn="l"/>
          <a:r>
            <a:rPr lang="de-DE" sz="12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Anonymes Feedback</a:t>
          </a: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A4F84F1-D9B6-4009-9CC8-B10BE031E59C}" type="parTrans" cxnId="{D028A317-FCB9-4475-98BB-296B128F25A0}">
      <dgm:prSet/>
      <dgm:spPr/>
      <dgm:t>
        <a:bodyPr/>
        <a:lstStyle/>
        <a:p>
          <a:endParaRPr lang="de-DE"/>
        </a:p>
      </dgm:t>
    </dgm:pt>
    <dgm:pt modelId="{C669BA0B-1AE8-4CC7-9AF1-BF74A7CAA287}" type="sibTrans" cxnId="{D028A317-FCB9-4475-98BB-296B128F25A0}">
      <dgm:prSet/>
      <dgm:spPr/>
      <dgm:t>
        <a:bodyPr/>
        <a:lstStyle/>
        <a:p>
          <a:endParaRPr lang="de-DE"/>
        </a:p>
      </dgm:t>
    </dgm:pt>
    <dgm:pt modelId="{B06C3B70-0B7F-4D46-AAFD-B7A78260157F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de-DE" sz="2000" b="1" kern="1200" dirty="0"/>
            <a:t>Vorteile: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Bewertungs-Ranking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Bestehende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Vorlagen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Speicherung einfach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Übersichtlichkeit</a:t>
          </a:r>
        </a:p>
        <a:p>
          <a:pPr algn="l"/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CF561A3-52A9-4936-A1AB-C04165513559}" type="parTrans" cxnId="{32888F5D-0A6A-4AE5-8558-7A72F79F777D}">
      <dgm:prSet/>
      <dgm:spPr/>
      <dgm:t>
        <a:bodyPr/>
        <a:lstStyle/>
        <a:p>
          <a:endParaRPr lang="de-DE"/>
        </a:p>
      </dgm:t>
    </dgm:pt>
    <dgm:pt modelId="{97A8DAE2-5E1D-44D4-9760-547FECBD355D}" type="sibTrans" cxnId="{32888F5D-0A6A-4AE5-8558-7A72F79F777D}">
      <dgm:prSet/>
      <dgm:spPr/>
      <dgm:t>
        <a:bodyPr/>
        <a:lstStyle/>
        <a:p>
          <a:endParaRPr lang="de-DE"/>
        </a:p>
      </dgm:t>
    </dgm:pt>
    <dgm:pt modelId="{BE3AB81A-8408-468C-BA9C-FC224B69D2F6}">
      <dgm:prSet phldrT="[Text]" custT="1"/>
      <dgm:spPr>
        <a:solidFill>
          <a:srgbClr val="E95959"/>
        </a:solidFill>
      </dgm:spPr>
      <dgm:t>
        <a:bodyPr/>
        <a:lstStyle/>
        <a:p>
          <a:pPr algn="l"/>
          <a:r>
            <a:rPr lang="de-DE" sz="2000" b="1" dirty="0"/>
            <a:t>Nachteile:</a:t>
          </a:r>
        </a:p>
        <a:p>
          <a:pPr algn="l"/>
          <a:r>
            <a:rPr lang="de-DE" sz="1200" dirty="0"/>
            <a:t>• Registrierung nötig</a:t>
          </a:r>
        </a:p>
        <a:p>
          <a:pPr algn="l"/>
          <a:r>
            <a:rPr lang="de-D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Englischsprachig</a:t>
          </a:r>
        </a:p>
        <a:p>
          <a:pPr algn="l"/>
          <a:r>
            <a:rPr lang="de-D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Feste Reihenfolge</a:t>
          </a:r>
          <a:endParaRPr lang="de-DE" sz="1200" dirty="0"/>
        </a:p>
      </dgm:t>
    </dgm:pt>
    <dgm:pt modelId="{04720044-A256-4B38-9B93-3539A3AC5D79}" type="parTrans" cxnId="{0E5F4ACC-58E8-4B67-BB66-5810082A1B39}">
      <dgm:prSet/>
      <dgm:spPr/>
      <dgm:t>
        <a:bodyPr/>
        <a:lstStyle/>
        <a:p>
          <a:endParaRPr lang="de-DE"/>
        </a:p>
      </dgm:t>
    </dgm:pt>
    <dgm:pt modelId="{1142751E-2149-4314-B1A3-FE2788A29DC9}" type="sibTrans" cxnId="{0E5F4ACC-58E8-4B67-BB66-5810082A1B39}">
      <dgm:prSet/>
      <dgm:spPr/>
      <dgm:t>
        <a:bodyPr/>
        <a:lstStyle/>
        <a:p>
          <a:endParaRPr lang="de-DE"/>
        </a:p>
      </dgm:t>
    </dgm:pt>
    <dgm:pt modelId="{3AE2C73F-0C88-4345-8F0A-5D97D8745C63}">
      <dgm:prSet phldrT="[Text]" custT="1"/>
      <dgm:spPr>
        <a:solidFill>
          <a:srgbClr val="8B8D90"/>
        </a:solidFill>
      </dgm:spPr>
      <dgm:t>
        <a:bodyPr/>
        <a:lstStyle/>
        <a:p>
          <a:pPr algn="ctr"/>
          <a:r>
            <a:rPr lang="de-DE" sz="2000" b="1" dirty="0"/>
            <a:t>Alternativen:</a:t>
          </a:r>
        </a:p>
        <a:p>
          <a:pPr algn="l"/>
          <a:r>
            <a:rPr lang="de-DE" sz="1200" dirty="0"/>
            <a:t>• </a:t>
          </a:r>
          <a:r>
            <a:rPr lang="de-DE" sz="1200" dirty="0" err="1"/>
            <a:t>Coggle</a:t>
          </a:r>
          <a:endParaRPr lang="de-DE" sz="1200" dirty="0"/>
        </a:p>
        <a:p>
          <a:pPr algn="l"/>
          <a:r>
            <a:rPr lang="de-DE" sz="1200" dirty="0"/>
            <a:t>• </a:t>
          </a:r>
          <a:r>
            <a:rPr lang="de-DE" sz="1200" dirty="0" err="1"/>
            <a:t>XMind</a:t>
          </a:r>
          <a:endParaRPr lang="de-DE" sz="1200" dirty="0"/>
        </a:p>
        <a:p>
          <a:pPr algn="l"/>
          <a:r>
            <a:rPr lang="de-DE" sz="1200" dirty="0"/>
            <a:t>• </a:t>
          </a:r>
          <a:r>
            <a:rPr lang="de-DE" sz="1200" dirty="0" err="1"/>
            <a:t>MindMeister</a:t>
          </a:r>
          <a:endParaRPr lang="de-DE" sz="1200" dirty="0"/>
        </a:p>
        <a:p>
          <a:pPr algn="l"/>
          <a:r>
            <a:rPr lang="de-DE" sz="1200" dirty="0"/>
            <a:t>• Draw.io</a:t>
          </a:r>
        </a:p>
        <a:p>
          <a:pPr algn="l"/>
          <a:r>
            <a:rPr lang="de-DE" sz="1200" dirty="0"/>
            <a:t>• </a:t>
          </a:r>
          <a:r>
            <a:rPr lang="de-DE" sz="1200" dirty="0" err="1"/>
            <a:t>Mindomo</a:t>
          </a:r>
          <a:endParaRPr lang="de-DE" sz="1200" dirty="0"/>
        </a:p>
      </dgm:t>
    </dgm:pt>
    <dgm:pt modelId="{FFA1537C-1C2E-4B75-AEC2-7B29A828C6E6}" type="parTrans" cxnId="{AC5B9263-4B58-4092-A36B-34FA42770FB1}">
      <dgm:prSet/>
      <dgm:spPr/>
      <dgm:t>
        <a:bodyPr/>
        <a:lstStyle/>
        <a:p>
          <a:endParaRPr lang="de-DE"/>
        </a:p>
      </dgm:t>
    </dgm:pt>
    <dgm:pt modelId="{74AFFD4A-6F0E-4405-941C-EE33583095EC}" type="sibTrans" cxnId="{AC5B9263-4B58-4092-A36B-34FA42770FB1}">
      <dgm:prSet/>
      <dgm:spPr/>
      <dgm:t>
        <a:bodyPr/>
        <a:lstStyle/>
        <a:p>
          <a:endParaRPr lang="de-DE"/>
        </a:p>
      </dgm:t>
    </dgm:pt>
    <dgm:pt modelId="{F1EAD005-4171-43C8-BF58-DC71F51C8FB1}" type="pres">
      <dgm:prSet presAssocID="{DEE77102-0CBD-4708-86FE-00829DCB6510}" presName="matrix" presStyleCnt="0">
        <dgm:presLayoutVars>
          <dgm:chMax val="1"/>
          <dgm:dir/>
          <dgm:resizeHandles val="exact"/>
        </dgm:presLayoutVars>
      </dgm:prSet>
      <dgm:spPr/>
    </dgm:pt>
    <dgm:pt modelId="{D925EB7F-2771-45E8-BD90-4DED99EEA18F}" type="pres">
      <dgm:prSet presAssocID="{DEE77102-0CBD-4708-86FE-00829DCB6510}" presName="diamond" presStyleLbl="bgShp" presStyleIdx="0" presStyleCnt="1"/>
      <dgm:spPr>
        <a:solidFill>
          <a:srgbClr val="9C1C26"/>
        </a:solidFill>
      </dgm:spPr>
    </dgm:pt>
    <dgm:pt modelId="{E492B995-AFA9-4181-B0B5-B7C9A8C20C05}" type="pres">
      <dgm:prSet presAssocID="{DEE77102-0CBD-4708-86FE-00829DCB65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3D3010-E100-4B3B-8033-D6F2B1B64FF8}" type="pres">
      <dgm:prSet presAssocID="{DEE77102-0CBD-4708-86FE-00829DCB65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23AA99-E16C-4AB2-A230-1BDD39755305}" type="pres">
      <dgm:prSet presAssocID="{DEE77102-0CBD-4708-86FE-00829DCB65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E45E18-9B8D-44F6-84A6-AE484A3C8570}" type="pres">
      <dgm:prSet presAssocID="{DEE77102-0CBD-4708-86FE-00829DCB65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28A317-FCB9-4475-98BB-296B128F25A0}" srcId="{DEE77102-0CBD-4708-86FE-00829DCB6510}" destId="{0E59269F-CF56-4E1D-8424-C1F80F75B6FD}" srcOrd="0" destOrd="0" parTransId="{EA4F84F1-D9B6-4009-9CC8-B10BE031E59C}" sibTransId="{C669BA0B-1AE8-4CC7-9AF1-BF74A7CAA287}"/>
    <dgm:cxn modelId="{32888F5D-0A6A-4AE5-8558-7A72F79F777D}" srcId="{DEE77102-0CBD-4708-86FE-00829DCB6510}" destId="{B06C3B70-0B7F-4D46-AAFD-B7A78260157F}" srcOrd="1" destOrd="0" parTransId="{CCF561A3-52A9-4936-A1AB-C04165513559}" sibTransId="{97A8DAE2-5E1D-44D4-9760-547FECBD355D}"/>
    <dgm:cxn modelId="{19342A41-9268-4C06-8672-170C0600752A}" type="presOf" srcId="{3AE2C73F-0C88-4345-8F0A-5D97D8745C63}" destId="{8FE45E18-9B8D-44F6-84A6-AE484A3C8570}" srcOrd="0" destOrd="0" presId="urn:microsoft.com/office/officeart/2005/8/layout/matrix3"/>
    <dgm:cxn modelId="{AC5B9263-4B58-4092-A36B-34FA42770FB1}" srcId="{DEE77102-0CBD-4708-86FE-00829DCB6510}" destId="{3AE2C73F-0C88-4345-8F0A-5D97D8745C63}" srcOrd="3" destOrd="0" parTransId="{FFA1537C-1C2E-4B75-AEC2-7B29A828C6E6}" sibTransId="{74AFFD4A-6F0E-4405-941C-EE33583095EC}"/>
    <dgm:cxn modelId="{16089474-6F42-4943-AD6E-B40717B8D2A9}" type="presOf" srcId="{0E59269F-CF56-4E1D-8424-C1F80F75B6FD}" destId="{E492B995-AFA9-4181-B0B5-B7C9A8C20C05}" srcOrd="0" destOrd="0" presId="urn:microsoft.com/office/officeart/2005/8/layout/matrix3"/>
    <dgm:cxn modelId="{1EC83190-8624-4D77-9F9C-C28B5904DC0B}" type="presOf" srcId="{DEE77102-0CBD-4708-86FE-00829DCB6510}" destId="{F1EAD005-4171-43C8-BF58-DC71F51C8FB1}" srcOrd="0" destOrd="0" presId="urn:microsoft.com/office/officeart/2005/8/layout/matrix3"/>
    <dgm:cxn modelId="{A4ABFEA4-A8F3-451A-89BC-5E548E92F63D}" type="presOf" srcId="{BE3AB81A-8408-468C-BA9C-FC224B69D2F6}" destId="{4D23AA99-E16C-4AB2-A230-1BDD39755305}" srcOrd="0" destOrd="0" presId="urn:microsoft.com/office/officeart/2005/8/layout/matrix3"/>
    <dgm:cxn modelId="{234A19C0-D3E7-4330-A9F8-C7A0934647C3}" type="presOf" srcId="{B06C3B70-0B7F-4D46-AAFD-B7A78260157F}" destId="{633D3010-E100-4B3B-8033-D6F2B1B64FF8}" srcOrd="0" destOrd="0" presId="urn:microsoft.com/office/officeart/2005/8/layout/matrix3"/>
    <dgm:cxn modelId="{0E5F4ACC-58E8-4B67-BB66-5810082A1B39}" srcId="{DEE77102-0CBD-4708-86FE-00829DCB6510}" destId="{BE3AB81A-8408-468C-BA9C-FC224B69D2F6}" srcOrd="2" destOrd="0" parTransId="{04720044-A256-4B38-9B93-3539A3AC5D79}" sibTransId="{1142751E-2149-4314-B1A3-FE2788A29DC9}"/>
    <dgm:cxn modelId="{315D3D03-0FFE-4FAB-AE9F-1CE3E8B2D692}" type="presParOf" srcId="{F1EAD005-4171-43C8-BF58-DC71F51C8FB1}" destId="{D925EB7F-2771-45E8-BD90-4DED99EEA18F}" srcOrd="0" destOrd="0" presId="urn:microsoft.com/office/officeart/2005/8/layout/matrix3"/>
    <dgm:cxn modelId="{AE1FB586-5F1B-402F-A5BE-94271A50FDD1}" type="presParOf" srcId="{F1EAD005-4171-43C8-BF58-DC71F51C8FB1}" destId="{E492B995-AFA9-4181-B0B5-B7C9A8C20C05}" srcOrd="1" destOrd="0" presId="urn:microsoft.com/office/officeart/2005/8/layout/matrix3"/>
    <dgm:cxn modelId="{BD9FD67E-FC38-4A4D-898C-32C3959C6F62}" type="presParOf" srcId="{F1EAD005-4171-43C8-BF58-DC71F51C8FB1}" destId="{633D3010-E100-4B3B-8033-D6F2B1B64FF8}" srcOrd="2" destOrd="0" presId="urn:microsoft.com/office/officeart/2005/8/layout/matrix3"/>
    <dgm:cxn modelId="{8D5D7380-0117-42BA-8B54-80D1DB5F2C78}" type="presParOf" srcId="{F1EAD005-4171-43C8-BF58-DC71F51C8FB1}" destId="{4D23AA99-E16C-4AB2-A230-1BDD39755305}" srcOrd="3" destOrd="0" presId="urn:microsoft.com/office/officeart/2005/8/layout/matrix3"/>
    <dgm:cxn modelId="{73772423-1461-4DE7-A228-34A69E54A2E2}" type="presParOf" srcId="{F1EAD005-4171-43C8-BF58-DC71F51C8FB1}" destId="{8FE45E18-9B8D-44F6-84A6-AE484A3C857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EE77102-0CBD-4708-86FE-00829DCB651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E59269F-CF56-4E1D-8424-C1F80F75B6FD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de-DE" sz="2000" b="1" kern="1200" dirty="0"/>
            <a:t>Anwendung:</a:t>
          </a:r>
        </a:p>
        <a:p>
          <a:pPr algn="l"/>
          <a:r>
            <a:rPr lang="de-DE" sz="1200" kern="1200" dirty="0"/>
            <a:t>• Terminfindung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Umfrage</a:t>
          </a: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A4F84F1-D9B6-4009-9CC8-B10BE031E59C}" type="parTrans" cxnId="{D028A317-FCB9-4475-98BB-296B128F25A0}">
      <dgm:prSet/>
      <dgm:spPr/>
      <dgm:t>
        <a:bodyPr/>
        <a:lstStyle/>
        <a:p>
          <a:endParaRPr lang="de-DE"/>
        </a:p>
      </dgm:t>
    </dgm:pt>
    <dgm:pt modelId="{C669BA0B-1AE8-4CC7-9AF1-BF74A7CAA287}" type="sibTrans" cxnId="{D028A317-FCB9-4475-98BB-296B128F25A0}">
      <dgm:prSet/>
      <dgm:spPr/>
      <dgm:t>
        <a:bodyPr/>
        <a:lstStyle/>
        <a:p>
          <a:endParaRPr lang="de-DE"/>
        </a:p>
      </dgm:t>
    </dgm:pt>
    <dgm:pt modelId="{B06C3B70-0B7F-4D46-AAFD-B7A78260157F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de-DE" sz="2000" b="1" kern="1200" dirty="0"/>
            <a:t>Vorteile: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Kostenfrei 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Kalenderfunktion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Auswertung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Ablaufdatum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Anonyme Wahl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Kommentarfunktion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CF561A3-52A9-4936-A1AB-C04165513559}" type="parTrans" cxnId="{32888F5D-0A6A-4AE5-8558-7A72F79F777D}">
      <dgm:prSet/>
      <dgm:spPr/>
      <dgm:t>
        <a:bodyPr/>
        <a:lstStyle/>
        <a:p>
          <a:endParaRPr lang="de-DE"/>
        </a:p>
      </dgm:t>
    </dgm:pt>
    <dgm:pt modelId="{97A8DAE2-5E1D-44D4-9760-547FECBD355D}" type="sibTrans" cxnId="{32888F5D-0A6A-4AE5-8558-7A72F79F777D}">
      <dgm:prSet/>
      <dgm:spPr/>
      <dgm:t>
        <a:bodyPr/>
        <a:lstStyle/>
        <a:p>
          <a:endParaRPr lang="de-DE"/>
        </a:p>
      </dgm:t>
    </dgm:pt>
    <dgm:pt modelId="{BE3AB81A-8408-468C-BA9C-FC224B69D2F6}">
      <dgm:prSet phldrT="[Text]" custT="1"/>
      <dgm:spPr>
        <a:solidFill>
          <a:srgbClr val="E95959"/>
        </a:solidFill>
      </dgm:spPr>
      <dgm:t>
        <a:bodyPr/>
        <a:lstStyle/>
        <a:p>
          <a:pPr algn="l"/>
          <a:r>
            <a:rPr lang="de-DE" sz="2000" b="1" dirty="0"/>
            <a:t>Nachteile:</a:t>
          </a:r>
        </a:p>
        <a:p>
          <a:pPr algn="l"/>
          <a:r>
            <a:rPr lang="de-DE" sz="1200" dirty="0"/>
            <a:t>• E-Mail Angabe</a:t>
          </a:r>
        </a:p>
      </dgm:t>
    </dgm:pt>
    <dgm:pt modelId="{04720044-A256-4B38-9B93-3539A3AC5D79}" type="parTrans" cxnId="{0E5F4ACC-58E8-4B67-BB66-5810082A1B39}">
      <dgm:prSet/>
      <dgm:spPr/>
      <dgm:t>
        <a:bodyPr/>
        <a:lstStyle/>
        <a:p>
          <a:endParaRPr lang="de-DE"/>
        </a:p>
      </dgm:t>
    </dgm:pt>
    <dgm:pt modelId="{1142751E-2149-4314-B1A3-FE2788A29DC9}" type="sibTrans" cxnId="{0E5F4ACC-58E8-4B67-BB66-5810082A1B39}">
      <dgm:prSet/>
      <dgm:spPr/>
      <dgm:t>
        <a:bodyPr/>
        <a:lstStyle/>
        <a:p>
          <a:endParaRPr lang="de-DE"/>
        </a:p>
      </dgm:t>
    </dgm:pt>
    <dgm:pt modelId="{3AE2C73F-0C88-4345-8F0A-5D97D8745C63}">
      <dgm:prSet phldrT="[Text]" custT="1"/>
      <dgm:spPr>
        <a:solidFill>
          <a:srgbClr val="8B8D90"/>
        </a:solidFill>
      </dgm:spPr>
      <dgm:t>
        <a:bodyPr/>
        <a:lstStyle/>
        <a:p>
          <a:pPr algn="ctr"/>
          <a:r>
            <a:rPr lang="de-DE" sz="2000" b="1" dirty="0"/>
            <a:t>Alternativen:</a:t>
          </a:r>
        </a:p>
        <a:p>
          <a:pPr algn="l"/>
          <a:r>
            <a:rPr lang="de-DE" sz="1200" dirty="0"/>
            <a:t>• Dudle</a:t>
          </a:r>
        </a:p>
        <a:p>
          <a:pPr algn="l"/>
          <a:r>
            <a:rPr lang="de-D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</a:t>
          </a:r>
          <a:r>
            <a:rPr lang="de-DE" sz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Nuudel</a:t>
          </a:r>
          <a:endParaRPr lang="de-DE" sz="1200" dirty="0"/>
        </a:p>
        <a:p>
          <a:pPr algn="l"/>
          <a:r>
            <a:rPr lang="de-D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</a:t>
          </a:r>
          <a:r>
            <a:rPr lang="de-DE" sz="1200" dirty="0"/>
            <a:t>Doodle</a:t>
          </a:r>
        </a:p>
        <a:p>
          <a:pPr algn="l"/>
          <a:r>
            <a:rPr lang="de-DE" sz="1200" dirty="0"/>
            <a:t>• </a:t>
          </a:r>
          <a:r>
            <a:rPr lang="de-DE" sz="1200" dirty="0" err="1"/>
            <a:t>Termino</a:t>
          </a:r>
          <a:endParaRPr lang="de-DE" sz="1200" dirty="0"/>
        </a:p>
      </dgm:t>
    </dgm:pt>
    <dgm:pt modelId="{FFA1537C-1C2E-4B75-AEC2-7B29A828C6E6}" type="parTrans" cxnId="{AC5B9263-4B58-4092-A36B-34FA42770FB1}">
      <dgm:prSet/>
      <dgm:spPr/>
      <dgm:t>
        <a:bodyPr/>
        <a:lstStyle/>
        <a:p>
          <a:endParaRPr lang="de-DE"/>
        </a:p>
      </dgm:t>
    </dgm:pt>
    <dgm:pt modelId="{74AFFD4A-6F0E-4405-941C-EE33583095EC}" type="sibTrans" cxnId="{AC5B9263-4B58-4092-A36B-34FA42770FB1}">
      <dgm:prSet/>
      <dgm:spPr/>
      <dgm:t>
        <a:bodyPr/>
        <a:lstStyle/>
        <a:p>
          <a:endParaRPr lang="de-DE"/>
        </a:p>
      </dgm:t>
    </dgm:pt>
    <dgm:pt modelId="{F1EAD005-4171-43C8-BF58-DC71F51C8FB1}" type="pres">
      <dgm:prSet presAssocID="{DEE77102-0CBD-4708-86FE-00829DCB6510}" presName="matrix" presStyleCnt="0">
        <dgm:presLayoutVars>
          <dgm:chMax val="1"/>
          <dgm:dir/>
          <dgm:resizeHandles val="exact"/>
        </dgm:presLayoutVars>
      </dgm:prSet>
      <dgm:spPr/>
    </dgm:pt>
    <dgm:pt modelId="{D925EB7F-2771-45E8-BD90-4DED99EEA18F}" type="pres">
      <dgm:prSet presAssocID="{DEE77102-0CBD-4708-86FE-00829DCB6510}" presName="diamond" presStyleLbl="bgShp" presStyleIdx="0" presStyleCnt="1"/>
      <dgm:spPr>
        <a:solidFill>
          <a:srgbClr val="9C1C26"/>
        </a:solidFill>
      </dgm:spPr>
    </dgm:pt>
    <dgm:pt modelId="{E492B995-AFA9-4181-B0B5-B7C9A8C20C05}" type="pres">
      <dgm:prSet presAssocID="{DEE77102-0CBD-4708-86FE-00829DCB65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3D3010-E100-4B3B-8033-D6F2B1B64FF8}" type="pres">
      <dgm:prSet presAssocID="{DEE77102-0CBD-4708-86FE-00829DCB65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23AA99-E16C-4AB2-A230-1BDD39755305}" type="pres">
      <dgm:prSet presAssocID="{DEE77102-0CBD-4708-86FE-00829DCB65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E45E18-9B8D-44F6-84A6-AE484A3C8570}" type="pres">
      <dgm:prSet presAssocID="{DEE77102-0CBD-4708-86FE-00829DCB65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28A317-FCB9-4475-98BB-296B128F25A0}" srcId="{DEE77102-0CBD-4708-86FE-00829DCB6510}" destId="{0E59269F-CF56-4E1D-8424-C1F80F75B6FD}" srcOrd="0" destOrd="0" parTransId="{EA4F84F1-D9B6-4009-9CC8-B10BE031E59C}" sibTransId="{C669BA0B-1AE8-4CC7-9AF1-BF74A7CAA287}"/>
    <dgm:cxn modelId="{32888F5D-0A6A-4AE5-8558-7A72F79F777D}" srcId="{DEE77102-0CBD-4708-86FE-00829DCB6510}" destId="{B06C3B70-0B7F-4D46-AAFD-B7A78260157F}" srcOrd="1" destOrd="0" parTransId="{CCF561A3-52A9-4936-A1AB-C04165513559}" sibTransId="{97A8DAE2-5E1D-44D4-9760-547FECBD355D}"/>
    <dgm:cxn modelId="{19342A41-9268-4C06-8672-170C0600752A}" type="presOf" srcId="{3AE2C73F-0C88-4345-8F0A-5D97D8745C63}" destId="{8FE45E18-9B8D-44F6-84A6-AE484A3C8570}" srcOrd="0" destOrd="0" presId="urn:microsoft.com/office/officeart/2005/8/layout/matrix3"/>
    <dgm:cxn modelId="{AC5B9263-4B58-4092-A36B-34FA42770FB1}" srcId="{DEE77102-0CBD-4708-86FE-00829DCB6510}" destId="{3AE2C73F-0C88-4345-8F0A-5D97D8745C63}" srcOrd="3" destOrd="0" parTransId="{FFA1537C-1C2E-4B75-AEC2-7B29A828C6E6}" sibTransId="{74AFFD4A-6F0E-4405-941C-EE33583095EC}"/>
    <dgm:cxn modelId="{16089474-6F42-4943-AD6E-B40717B8D2A9}" type="presOf" srcId="{0E59269F-CF56-4E1D-8424-C1F80F75B6FD}" destId="{E492B995-AFA9-4181-B0B5-B7C9A8C20C05}" srcOrd="0" destOrd="0" presId="urn:microsoft.com/office/officeart/2005/8/layout/matrix3"/>
    <dgm:cxn modelId="{1EC83190-8624-4D77-9F9C-C28B5904DC0B}" type="presOf" srcId="{DEE77102-0CBD-4708-86FE-00829DCB6510}" destId="{F1EAD005-4171-43C8-BF58-DC71F51C8FB1}" srcOrd="0" destOrd="0" presId="urn:microsoft.com/office/officeart/2005/8/layout/matrix3"/>
    <dgm:cxn modelId="{A4ABFEA4-A8F3-451A-89BC-5E548E92F63D}" type="presOf" srcId="{BE3AB81A-8408-468C-BA9C-FC224B69D2F6}" destId="{4D23AA99-E16C-4AB2-A230-1BDD39755305}" srcOrd="0" destOrd="0" presId="urn:microsoft.com/office/officeart/2005/8/layout/matrix3"/>
    <dgm:cxn modelId="{234A19C0-D3E7-4330-A9F8-C7A0934647C3}" type="presOf" srcId="{B06C3B70-0B7F-4D46-AAFD-B7A78260157F}" destId="{633D3010-E100-4B3B-8033-D6F2B1B64FF8}" srcOrd="0" destOrd="0" presId="urn:microsoft.com/office/officeart/2005/8/layout/matrix3"/>
    <dgm:cxn modelId="{0E5F4ACC-58E8-4B67-BB66-5810082A1B39}" srcId="{DEE77102-0CBD-4708-86FE-00829DCB6510}" destId="{BE3AB81A-8408-468C-BA9C-FC224B69D2F6}" srcOrd="2" destOrd="0" parTransId="{04720044-A256-4B38-9B93-3539A3AC5D79}" sibTransId="{1142751E-2149-4314-B1A3-FE2788A29DC9}"/>
    <dgm:cxn modelId="{315D3D03-0FFE-4FAB-AE9F-1CE3E8B2D692}" type="presParOf" srcId="{F1EAD005-4171-43C8-BF58-DC71F51C8FB1}" destId="{D925EB7F-2771-45E8-BD90-4DED99EEA18F}" srcOrd="0" destOrd="0" presId="urn:microsoft.com/office/officeart/2005/8/layout/matrix3"/>
    <dgm:cxn modelId="{AE1FB586-5F1B-402F-A5BE-94271A50FDD1}" type="presParOf" srcId="{F1EAD005-4171-43C8-BF58-DC71F51C8FB1}" destId="{E492B995-AFA9-4181-B0B5-B7C9A8C20C05}" srcOrd="1" destOrd="0" presId="urn:microsoft.com/office/officeart/2005/8/layout/matrix3"/>
    <dgm:cxn modelId="{BD9FD67E-FC38-4A4D-898C-32C3959C6F62}" type="presParOf" srcId="{F1EAD005-4171-43C8-BF58-DC71F51C8FB1}" destId="{633D3010-E100-4B3B-8033-D6F2B1B64FF8}" srcOrd="2" destOrd="0" presId="urn:microsoft.com/office/officeart/2005/8/layout/matrix3"/>
    <dgm:cxn modelId="{8D5D7380-0117-42BA-8B54-80D1DB5F2C78}" type="presParOf" srcId="{F1EAD005-4171-43C8-BF58-DC71F51C8FB1}" destId="{4D23AA99-E16C-4AB2-A230-1BDD39755305}" srcOrd="3" destOrd="0" presId="urn:microsoft.com/office/officeart/2005/8/layout/matrix3"/>
    <dgm:cxn modelId="{73772423-1461-4DE7-A228-34A69E54A2E2}" type="presParOf" srcId="{F1EAD005-4171-43C8-BF58-DC71F51C8FB1}" destId="{8FE45E18-9B8D-44F6-84A6-AE484A3C857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EE77102-0CBD-4708-86FE-00829DCB651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E59269F-CF56-4E1D-8424-C1F80F75B6FD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de-DE" sz="2000" b="1" kern="1200" dirty="0"/>
            <a:t>Anwendung:</a:t>
          </a:r>
          <a:endParaRPr lang="de-DE" sz="1200" kern="1200" dirty="0"/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Projektmanagement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Aufgabenzuweisung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Checklisten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Stationenarbeit</a:t>
          </a:r>
        </a:p>
        <a:p>
          <a:pPr algn="l"/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A4F84F1-D9B6-4009-9CC8-B10BE031E59C}" type="parTrans" cxnId="{D028A317-FCB9-4475-98BB-296B128F25A0}">
      <dgm:prSet/>
      <dgm:spPr/>
      <dgm:t>
        <a:bodyPr/>
        <a:lstStyle/>
        <a:p>
          <a:endParaRPr lang="de-DE"/>
        </a:p>
      </dgm:t>
    </dgm:pt>
    <dgm:pt modelId="{C669BA0B-1AE8-4CC7-9AF1-BF74A7CAA287}" type="sibTrans" cxnId="{D028A317-FCB9-4475-98BB-296B128F25A0}">
      <dgm:prSet/>
      <dgm:spPr/>
      <dgm:t>
        <a:bodyPr/>
        <a:lstStyle/>
        <a:p>
          <a:endParaRPr lang="de-DE"/>
        </a:p>
      </dgm:t>
    </dgm:pt>
    <dgm:pt modelId="{B06C3B70-0B7F-4D46-AAFD-B7A78260157F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de-DE" sz="2000" b="1" kern="1200" dirty="0"/>
            <a:t>Vorteile: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Bestehende Vorlagen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Personenwahl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Frist festlegbar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Privat bis Öffentlich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Echtzeit Übertragung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Flexible Anordnung</a:t>
          </a:r>
        </a:p>
      </dgm:t>
    </dgm:pt>
    <dgm:pt modelId="{CCF561A3-52A9-4936-A1AB-C04165513559}" type="parTrans" cxnId="{32888F5D-0A6A-4AE5-8558-7A72F79F777D}">
      <dgm:prSet/>
      <dgm:spPr/>
      <dgm:t>
        <a:bodyPr/>
        <a:lstStyle/>
        <a:p>
          <a:endParaRPr lang="de-DE"/>
        </a:p>
      </dgm:t>
    </dgm:pt>
    <dgm:pt modelId="{97A8DAE2-5E1D-44D4-9760-547FECBD355D}" type="sibTrans" cxnId="{32888F5D-0A6A-4AE5-8558-7A72F79F777D}">
      <dgm:prSet/>
      <dgm:spPr/>
      <dgm:t>
        <a:bodyPr/>
        <a:lstStyle/>
        <a:p>
          <a:endParaRPr lang="de-DE"/>
        </a:p>
      </dgm:t>
    </dgm:pt>
    <dgm:pt modelId="{BE3AB81A-8408-468C-BA9C-FC224B69D2F6}">
      <dgm:prSet phldrT="[Text]" custT="1"/>
      <dgm:spPr>
        <a:solidFill>
          <a:srgbClr val="E95959"/>
        </a:solidFill>
      </dgm:spPr>
      <dgm:t>
        <a:bodyPr/>
        <a:lstStyle/>
        <a:p>
          <a:pPr algn="l"/>
          <a:r>
            <a:rPr lang="de-DE" sz="2000" b="1" dirty="0"/>
            <a:t>Nachteile:</a:t>
          </a:r>
        </a:p>
        <a:p>
          <a:pPr algn="l"/>
          <a:r>
            <a:rPr lang="de-DE" sz="1200" dirty="0"/>
            <a:t>• Registrierung nötig</a:t>
          </a:r>
        </a:p>
      </dgm:t>
    </dgm:pt>
    <dgm:pt modelId="{04720044-A256-4B38-9B93-3539A3AC5D79}" type="parTrans" cxnId="{0E5F4ACC-58E8-4B67-BB66-5810082A1B39}">
      <dgm:prSet/>
      <dgm:spPr/>
      <dgm:t>
        <a:bodyPr/>
        <a:lstStyle/>
        <a:p>
          <a:endParaRPr lang="de-DE"/>
        </a:p>
      </dgm:t>
    </dgm:pt>
    <dgm:pt modelId="{1142751E-2149-4314-B1A3-FE2788A29DC9}" type="sibTrans" cxnId="{0E5F4ACC-58E8-4B67-BB66-5810082A1B39}">
      <dgm:prSet/>
      <dgm:spPr/>
      <dgm:t>
        <a:bodyPr/>
        <a:lstStyle/>
        <a:p>
          <a:endParaRPr lang="de-DE"/>
        </a:p>
      </dgm:t>
    </dgm:pt>
    <dgm:pt modelId="{3AE2C73F-0C88-4345-8F0A-5D97D8745C63}">
      <dgm:prSet phldrT="[Text]" custT="1"/>
      <dgm:spPr>
        <a:solidFill>
          <a:srgbClr val="8B8D90"/>
        </a:solidFill>
      </dgm:spPr>
      <dgm:t>
        <a:bodyPr/>
        <a:lstStyle/>
        <a:p>
          <a:pPr algn="ctr"/>
          <a:r>
            <a:rPr lang="de-DE" sz="2000" b="1" dirty="0"/>
            <a:t>Alternativen:</a:t>
          </a:r>
          <a:endParaRPr lang="de-DE" sz="1200" dirty="0"/>
        </a:p>
        <a:p>
          <a:pPr algn="l"/>
          <a:r>
            <a:rPr lang="de-DE" sz="1200" dirty="0"/>
            <a:t>• </a:t>
          </a:r>
          <a:r>
            <a:rPr lang="de-DE" sz="1200" dirty="0" err="1"/>
            <a:t>Tingtool</a:t>
          </a:r>
          <a:endParaRPr lang="de-DE" sz="1200" dirty="0"/>
        </a:p>
        <a:p>
          <a:pPr algn="l"/>
          <a:r>
            <a:rPr lang="de-DE" sz="1200" dirty="0"/>
            <a:t>• </a:t>
          </a:r>
          <a:r>
            <a:rPr lang="de-DE" sz="1200" dirty="0" err="1"/>
            <a:t>Zenkit</a:t>
          </a:r>
          <a:endParaRPr lang="de-DE" sz="1200" dirty="0"/>
        </a:p>
        <a:p>
          <a:pPr algn="l"/>
          <a:r>
            <a:rPr lang="de-DE" sz="1200" dirty="0"/>
            <a:t>• </a:t>
          </a:r>
          <a:r>
            <a:rPr lang="de-DE" sz="1200" dirty="0" err="1"/>
            <a:t>Avaza</a:t>
          </a:r>
          <a:endParaRPr lang="de-DE" sz="1200" dirty="0"/>
        </a:p>
        <a:p>
          <a:pPr algn="l"/>
          <a:r>
            <a:rPr lang="de-DE" sz="1200" dirty="0"/>
            <a:t>• </a:t>
          </a:r>
          <a:r>
            <a:rPr lang="de-DE" sz="1200" dirty="0" err="1"/>
            <a:t>Factro</a:t>
          </a:r>
          <a:endParaRPr lang="de-DE" sz="1200" dirty="0"/>
        </a:p>
        <a:p>
          <a:pPr algn="l"/>
          <a:r>
            <a:rPr lang="de-DE" sz="1200" dirty="0"/>
            <a:t>• </a:t>
          </a:r>
          <a:r>
            <a:rPr lang="de-DE" sz="1200" dirty="0" err="1"/>
            <a:t>MeisterTask</a:t>
          </a:r>
          <a:endParaRPr lang="de-DE" sz="1200" dirty="0"/>
        </a:p>
        <a:p>
          <a:pPr algn="l"/>
          <a:r>
            <a:rPr lang="de-DE" sz="1200" dirty="0"/>
            <a:t>• </a:t>
          </a:r>
          <a:r>
            <a:rPr lang="de-DE" sz="1200" dirty="0" err="1"/>
            <a:t>KanbanTool</a:t>
          </a:r>
          <a:endParaRPr lang="de-DE" sz="1200" dirty="0"/>
        </a:p>
      </dgm:t>
    </dgm:pt>
    <dgm:pt modelId="{FFA1537C-1C2E-4B75-AEC2-7B29A828C6E6}" type="parTrans" cxnId="{AC5B9263-4B58-4092-A36B-34FA42770FB1}">
      <dgm:prSet/>
      <dgm:spPr/>
      <dgm:t>
        <a:bodyPr/>
        <a:lstStyle/>
        <a:p>
          <a:endParaRPr lang="de-DE"/>
        </a:p>
      </dgm:t>
    </dgm:pt>
    <dgm:pt modelId="{74AFFD4A-6F0E-4405-941C-EE33583095EC}" type="sibTrans" cxnId="{AC5B9263-4B58-4092-A36B-34FA42770FB1}">
      <dgm:prSet/>
      <dgm:spPr/>
      <dgm:t>
        <a:bodyPr/>
        <a:lstStyle/>
        <a:p>
          <a:endParaRPr lang="de-DE"/>
        </a:p>
      </dgm:t>
    </dgm:pt>
    <dgm:pt modelId="{F1EAD005-4171-43C8-BF58-DC71F51C8FB1}" type="pres">
      <dgm:prSet presAssocID="{DEE77102-0CBD-4708-86FE-00829DCB6510}" presName="matrix" presStyleCnt="0">
        <dgm:presLayoutVars>
          <dgm:chMax val="1"/>
          <dgm:dir/>
          <dgm:resizeHandles val="exact"/>
        </dgm:presLayoutVars>
      </dgm:prSet>
      <dgm:spPr/>
    </dgm:pt>
    <dgm:pt modelId="{D925EB7F-2771-45E8-BD90-4DED99EEA18F}" type="pres">
      <dgm:prSet presAssocID="{DEE77102-0CBD-4708-86FE-00829DCB6510}" presName="diamond" presStyleLbl="bgShp" presStyleIdx="0" presStyleCnt="1"/>
      <dgm:spPr>
        <a:solidFill>
          <a:srgbClr val="9C1C26"/>
        </a:solidFill>
      </dgm:spPr>
    </dgm:pt>
    <dgm:pt modelId="{E492B995-AFA9-4181-B0B5-B7C9A8C20C05}" type="pres">
      <dgm:prSet presAssocID="{DEE77102-0CBD-4708-86FE-00829DCB65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3D3010-E100-4B3B-8033-D6F2B1B64FF8}" type="pres">
      <dgm:prSet presAssocID="{DEE77102-0CBD-4708-86FE-00829DCB65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23AA99-E16C-4AB2-A230-1BDD39755305}" type="pres">
      <dgm:prSet presAssocID="{DEE77102-0CBD-4708-86FE-00829DCB65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E45E18-9B8D-44F6-84A6-AE484A3C8570}" type="pres">
      <dgm:prSet presAssocID="{DEE77102-0CBD-4708-86FE-00829DCB65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28A317-FCB9-4475-98BB-296B128F25A0}" srcId="{DEE77102-0CBD-4708-86FE-00829DCB6510}" destId="{0E59269F-CF56-4E1D-8424-C1F80F75B6FD}" srcOrd="0" destOrd="0" parTransId="{EA4F84F1-D9B6-4009-9CC8-B10BE031E59C}" sibTransId="{C669BA0B-1AE8-4CC7-9AF1-BF74A7CAA287}"/>
    <dgm:cxn modelId="{32888F5D-0A6A-4AE5-8558-7A72F79F777D}" srcId="{DEE77102-0CBD-4708-86FE-00829DCB6510}" destId="{B06C3B70-0B7F-4D46-AAFD-B7A78260157F}" srcOrd="1" destOrd="0" parTransId="{CCF561A3-52A9-4936-A1AB-C04165513559}" sibTransId="{97A8DAE2-5E1D-44D4-9760-547FECBD355D}"/>
    <dgm:cxn modelId="{19342A41-9268-4C06-8672-170C0600752A}" type="presOf" srcId="{3AE2C73F-0C88-4345-8F0A-5D97D8745C63}" destId="{8FE45E18-9B8D-44F6-84A6-AE484A3C8570}" srcOrd="0" destOrd="0" presId="urn:microsoft.com/office/officeart/2005/8/layout/matrix3"/>
    <dgm:cxn modelId="{AC5B9263-4B58-4092-A36B-34FA42770FB1}" srcId="{DEE77102-0CBD-4708-86FE-00829DCB6510}" destId="{3AE2C73F-0C88-4345-8F0A-5D97D8745C63}" srcOrd="3" destOrd="0" parTransId="{FFA1537C-1C2E-4B75-AEC2-7B29A828C6E6}" sibTransId="{74AFFD4A-6F0E-4405-941C-EE33583095EC}"/>
    <dgm:cxn modelId="{16089474-6F42-4943-AD6E-B40717B8D2A9}" type="presOf" srcId="{0E59269F-CF56-4E1D-8424-C1F80F75B6FD}" destId="{E492B995-AFA9-4181-B0B5-B7C9A8C20C05}" srcOrd="0" destOrd="0" presId="urn:microsoft.com/office/officeart/2005/8/layout/matrix3"/>
    <dgm:cxn modelId="{1EC83190-8624-4D77-9F9C-C28B5904DC0B}" type="presOf" srcId="{DEE77102-0CBD-4708-86FE-00829DCB6510}" destId="{F1EAD005-4171-43C8-BF58-DC71F51C8FB1}" srcOrd="0" destOrd="0" presId="urn:microsoft.com/office/officeart/2005/8/layout/matrix3"/>
    <dgm:cxn modelId="{A4ABFEA4-A8F3-451A-89BC-5E548E92F63D}" type="presOf" srcId="{BE3AB81A-8408-468C-BA9C-FC224B69D2F6}" destId="{4D23AA99-E16C-4AB2-A230-1BDD39755305}" srcOrd="0" destOrd="0" presId="urn:microsoft.com/office/officeart/2005/8/layout/matrix3"/>
    <dgm:cxn modelId="{234A19C0-D3E7-4330-A9F8-C7A0934647C3}" type="presOf" srcId="{B06C3B70-0B7F-4D46-AAFD-B7A78260157F}" destId="{633D3010-E100-4B3B-8033-D6F2B1B64FF8}" srcOrd="0" destOrd="0" presId="urn:microsoft.com/office/officeart/2005/8/layout/matrix3"/>
    <dgm:cxn modelId="{0E5F4ACC-58E8-4B67-BB66-5810082A1B39}" srcId="{DEE77102-0CBD-4708-86FE-00829DCB6510}" destId="{BE3AB81A-8408-468C-BA9C-FC224B69D2F6}" srcOrd="2" destOrd="0" parTransId="{04720044-A256-4B38-9B93-3539A3AC5D79}" sibTransId="{1142751E-2149-4314-B1A3-FE2788A29DC9}"/>
    <dgm:cxn modelId="{315D3D03-0FFE-4FAB-AE9F-1CE3E8B2D692}" type="presParOf" srcId="{F1EAD005-4171-43C8-BF58-DC71F51C8FB1}" destId="{D925EB7F-2771-45E8-BD90-4DED99EEA18F}" srcOrd="0" destOrd="0" presId="urn:microsoft.com/office/officeart/2005/8/layout/matrix3"/>
    <dgm:cxn modelId="{AE1FB586-5F1B-402F-A5BE-94271A50FDD1}" type="presParOf" srcId="{F1EAD005-4171-43C8-BF58-DC71F51C8FB1}" destId="{E492B995-AFA9-4181-B0B5-B7C9A8C20C05}" srcOrd="1" destOrd="0" presId="urn:microsoft.com/office/officeart/2005/8/layout/matrix3"/>
    <dgm:cxn modelId="{BD9FD67E-FC38-4A4D-898C-32C3959C6F62}" type="presParOf" srcId="{F1EAD005-4171-43C8-BF58-DC71F51C8FB1}" destId="{633D3010-E100-4B3B-8033-D6F2B1B64FF8}" srcOrd="2" destOrd="0" presId="urn:microsoft.com/office/officeart/2005/8/layout/matrix3"/>
    <dgm:cxn modelId="{8D5D7380-0117-42BA-8B54-80D1DB5F2C78}" type="presParOf" srcId="{F1EAD005-4171-43C8-BF58-DC71F51C8FB1}" destId="{4D23AA99-E16C-4AB2-A230-1BDD39755305}" srcOrd="3" destOrd="0" presId="urn:microsoft.com/office/officeart/2005/8/layout/matrix3"/>
    <dgm:cxn modelId="{73772423-1461-4DE7-A228-34A69E54A2E2}" type="presParOf" srcId="{F1EAD005-4171-43C8-BF58-DC71F51C8FB1}" destId="{8FE45E18-9B8D-44F6-84A6-AE484A3C857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EE77102-0CBD-4708-86FE-00829DCB651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E59269F-CF56-4E1D-8424-C1F80F75B6FD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de-DE" sz="2000" b="1" kern="1200" dirty="0"/>
            <a:t>Anwendung:</a:t>
          </a:r>
        </a:p>
        <a:p>
          <a:pPr algn="l"/>
          <a:r>
            <a:rPr lang="de-DE" sz="1200" kern="1200" dirty="0"/>
            <a:t>• Digitale Pinnwand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Brainstorming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Diskussionen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Projektplanung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Checklisten</a:t>
          </a:r>
        </a:p>
        <a:p>
          <a:pPr algn="l"/>
          <a:r>
            <a:rPr lang="de-DE" sz="1200" kern="1200" dirty="0"/>
            <a:t>• Ideensammlung</a:t>
          </a:r>
        </a:p>
        <a:p>
          <a:pPr algn="l"/>
          <a:r>
            <a:rPr lang="de-DE" sz="1200" kern="1200" dirty="0"/>
            <a:t>• Sortierspiel</a:t>
          </a: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A4F84F1-D9B6-4009-9CC8-B10BE031E59C}" type="parTrans" cxnId="{D028A317-FCB9-4475-98BB-296B128F25A0}">
      <dgm:prSet/>
      <dgm:spPr/>
      <dgm:t>
        <a:bodyPr/>
        <a:lstStyle/>
        <a:p>
          <a:endParaRPr lang="de-DE"/>
        </a:p>
      </dgm:t>
    </dgm:pt>
    <dgm:pt modelId="{C669BA0B-1AE8-4CC7-9AF1-BF74A7CAA287}" type="sibTrans" cxnId="{D028A317-FCB9-4475-98BB-296B128F25A0}">
      <dgm:prSet/>
      <dgm:spPr/>
      <dgm:t>
        <a:bodyPr/>
        <a:lstStyle/>
        <a:p>
          <a:endParaRPr lang="de-DE"/>
        </a:p>
      </dgm:t>
    </dgm:pt>
    <dgm:pt modelId="{B06C3B70-0B7F-4D46-AAFD-B7A78260157F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de-DE" sz="2000" b="1" kern="1200" dirty="0"/>
            <a:t>Vorteile: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Bestehende Vorlagen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Flexible Anordnung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Privat bis Öffentlich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Echtzeit Übertragung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QR Code generierbar</a:t>
          </a:r>
        </a:p>
      </dgm:t>
    </dgm:pt>
    <dgm:pt modelId="{CCF561A3-52A9-4936-A1AB-C04165513559}" type="parTrans" cxnId="{32888F5D-0A6A-4AE5-8558-7A72F79F777D}">
      <dgm:prSet/>
      <dgm:spPr/>
      <dgm:t>
        <a:bodyPr/>
        <a:lstStyle/>
        <a:p>
          <a:endParaRPr lang="de-DE"/>
        </a:p>
      </dgm:t>
    </dgm:pt>
    <dgm:pt modelId="{97A8DAE2-5E1D-44D4-9760-547FECBD355D}" type="sibTrans" cxnId="{32888F5D-0A6A-4AE5-8558-7A72F79F777D}">
      <dgm:prSet/>
      <dgm:spPr/>
      <dgm:t>
        <a:bodyPr/>
        <a:lstStyle/>
        <a:p>
          <a:endParaRPr lang="de-DE"/>
        </a:p>
      </dgm:t>
    </dgm:pt>
    <dgm:pt modelId="{BE3AB81A-8408-468C-BA9C-FC224B69D2F6}">
      <dgm:prSet phldrT="[Text]" custT="1"/>
      <dgm:spPr>
        <a:solidFill>
          <a:srgbClr val="E95959"/>
        </a:solidFill>
      </dgm:spPr>
      <dgm:t>
        <a:bodyPr/>
        <a:lstStyle/>
        <a:p>
          <a:pPr algn="l"/>
          <a:r>
            <a:rPr lang="de-DE" sz="2000" b="1" dirty="0"/>
            <a:t>Nachteile:</a:t>
          </a:r>
        </a:p>
        <a:p>
          <a:pPr algn="l"/>
          <a:r>
            <a:rPr lang="de-DE" sz="1200" dirty="0"/>
            <a:t>• Registrierung nötig</a:t>
          </a:r>
        </a:p>
      </dgm:t>
    </dgm:pt>
    <dgm:pt modelId="{04720044-A256-4B38-9B93-3539A3AC5D79}" type="parTrans" cxnId="{0E5F4ACC-58E8-4B67-BB66-5810082A1B39}">
      <dgm:prSet/>
      <dgm:spPr/>
      <dgm:t>
        <a:bodyPr/>
        <a:lstStyle/>
        <a:p>
          <a:endParaRPr lang="de-DE"/>
        </a:p>
      </dgm:t>
    </dgm:pt>
    <dgm:pt modelId="{1142751E-2149-4314-B1A3-FE2788A29DC9}" type="sibTrans" cxnId="{0E5F4ACC-58E8-4B67-BB66-5810082A1B39}">
      <dgm:prSet/>
      <dgm:spPr/>
      <dgm:t>
        <a:bodyPr/>
        <a:lstStyle/>
        <a:p>
          <a:endParaRPr lang="de-DE"/>
        </a:p>
      </dgm:t>
    </dgm:pt>
    <dgm:pt modelId="{3AE2C73F-0C88-4345-8F0A-5D97D8745C63}">
      <dgm:prSet phldrT="[Text]" custT="1"/>
      <dgm:spPr>
        <a:solidFill>
          <a:srgbClr val="8B8D90"/>
        </a:solidFill>
      </dgm:spPr>
      <dgm:t>
        <a:bodyPr/>
        <a:lstStyle/>
        <a:p>
          <a:pPr algn="ctr"/>
          <a:r>
            <a:rPr lang="de-DE" sz="2000" b="1" dirty="0"/>
            <a:t>Alternativen:</a:t>
          </a:r>
        </a:p>
        <a:p>
          <a:pPr algn="l"/>
          <a:r>
            <a:rPr lang="de-DE" sz="1200" dirty="0"/>
            <a:t>• </a:t>
          </a:r>
          <a:r>
            <a:rPr lang="de-DE" sz="1200" dirty="0" err="1"/>
            <a:t>Flinga</a:t>
          </a:r>
          <a:r>
            <a:rPr lang="de-DE" sz="1200" dirty="0"/>
            <a:t> Board</a:t>
          </a:r>
        </a:p>
        <a:p>
          <a:pPr algn="l"/>
          <a:r>
            <a:rPr lang="de-DE" sz="1200" dirty="0"/>
            <a:t>• Miro</a:t>
          </a:r>
        </a:p>
        <a:p>
          <a:pPr algn="l"/>
          <a:r>
            <a:rPr lang="de-DE" sz="1200" dirty="0"/>
            <a:t>• </a:t>
          </a:r>
          <a:r>
            <a:rPr lang="de-DE" sz="1200" dirty="0" err="1"/>
            <a:t>CryptPad</a:t>
          </a:r>
          <a:endParaRPr lang="de-DE" sz="1200" dirty="0"/>
        </a:p>
        <a:p>
          <a:pPr algn="l"/>
          <a:r>
            <a:rPr lang="de-DE" sz="1200" dirty="0"/>
            <a:t>• Evernote</a:t>
          </a:r>
        </a:p>
      </dgm:t>
    </dgm:pt>
    <dgm:pt modelId="{FFA1537C-1C2E-4B75-AEC2-7B29A828C6E6}" type="parTrans" cxnId="{AC5B9263-4B58-4092-A36B-34FA42770FB1}">
      <dgm:prSet/>
      <dgm:spPr/>
      <dgm:t>
        <a:bodyPr/>
        <a:lstStyle/>
        <a:p>
          <a:endParaRPr lang="de-DE"/>
        </a:p>
      </dgm:t>
    </dgm:pt>
    <dgm:pt modelId="{74AFFD4A-6F0E-4405-941C-EE33583095EC}" type="sibTrans" cxnId="{AC5B9263-4B58-4092-A36B-34FA42770FB1}">
      <dgm:prSet/>
      <dgm:spPr/>
      <dgm:t>
        <a:bodyPr/>
        <a:lstStyle/>
        <a:p>
          <a:endParaRPr lang="de-DE"/>
        </a:p>
      </dgm:t>
    </dgm:pt>
    <dgm:pt modelId="{F1EAD005-4171-43C8-BF58-DC71F51C8FB1}" type="pres">
      <dgm:prSet presAssocID="{DEE77102-0CBD-4708-86FE-00829DCB6510}" presName="matrix" presStyleCnt="0">
        <dgm:presLayoutVars>
          <dgm:chMax val="1"/>
          <dgm:dir/>
          <dgm:resizeHandles val="exact"/>
        </dgm:presLayoutVars>
      </dgm:prSet>
      <dgm:spPr/>
    </dgm:pt>
    <dgm:pt modelId="{D925EB7F-2771-45E8-BD90-4DED99EEA18F}" type="pres">
      <dgm:prSet presAssocID="{DEE77102-0CBD-4708-86FE-00829DCB6510}" presName="diamond" presStyleLbl="bgShp" presStyleIdx="0" presStyleCnt="1"/>
      <dgm:spPr>
        <a:solidFill>
          <a:srgbClr val="9C1C26"/>
        </a:solidFill>
      </dgm:spPr>
    </dgm:pt>
    <dgm:pt modelId="{E492B995-AFA9-4181-B0B5-B7C9A8C20C05}" type="pres">
      <dgm:prSet presAssocID="{DEE77102-0CBD-4708-86FE-00829DCB65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3D3010-E100-4B3B-8033-D6F2B1B64FF8}" type="pres">
      <dgm:prSet presAssocID="{DEE77102-0CBD-4708-86FE-00829DCB65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23AA99-E16C-4AB2-A230-1BDD39755305}" type="pres">
      <dgm:prSet presAssocID="{DEE77102-0CBD-4708-86FE-00829DCB65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E45E18-9B8D-44F6-84A6-AE484A3C8570}" type="pres">
      <dgm:prSet presAssocID="{DEE77102-0CBD-4708-86FE-00829DCB65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28A317-FCB9-4475-98BB-296B128F25A0}" srcId="{DEE77102-0CBD-4708-86FE-00829DCB6510}" destId="{0E59269F-CF56-4E1D-8424-C1F80F75B6FD}" srcOrd="0" destOrd="0" parTransId="{EA4F84F1-D9B6-4009-9CC8-B10BE031E59C}" sibTransId="{C669BA0B-1AE8-4CC7-9AF1-BF74A7CAA287}"/>
    <dgm:cxn modelId="{32888F5D-0A6A-4AE5-8558-7A72F79F777D}" srcId="{DEE77102-0CBD-4708-86FE-00829DCB6510}" destId="{B06C3B70-0B7F-4D46-AAFD-B7A78260157F}" srcOrd="1" destOrd="0" parTransId="{CCF561A3-52A9-4936-A1AB-C04165513559}" sibTransId="{97A8DAE2-5E1D-44D4-9760-547FECBD355D}"/>
    <dgm:cxn modelId="{19342A41-9268-4C06-8672-170C0600752A}" type="presOf" srcId="{3AE2C73F-0C88-4345-8F0A-5D97D8745C63}" destId="{8FE45E18-9B8D-44F6-84A6-AE484A3C8570}" srcOrd="0" destOrd="0" presId="urn:microsoft.com/office/officeart/2005/8/layout/matrix3"/>
    <dgm:cxn modelId="{AC5B9263-4B58-4092-A36B-34FA42770FB1}" srcId="{DEE77102-0CBD-4708-86FE-00829DCB6510}" destId="{3AE2C73F-0C88-4345-8F0A-5D97D8745C63}" srcOrd="3" destOrd="0" parTransId="{FFA1537C-1C2E-4B75-AEC2-7B29A828C6E6}" sibTransId="{74AFFD4A-6F0E-4405-941C-EE33583095EC}"/>
    <dgm:cxn modelId="{16089474-6F42-4943-AD6E-B40717B8D2A9}" type="presOf" srcId="{0E59269F-CF56-4E1D-8424-C1F80F75B6FD}" destId="{E492B995-AFA9-4181-B0B5-B7C9A8C20C05}" srcOrd="0" destOrd="0" presId="urn:microsoft.com/office/officeart/2005/8/layout/matrix3"/>
    <dgm:cxn modelId="{1EC83190-8624-4D77-9F9C-C28B5904DC0B}" type="presOf" srcId="{DEE77102-0CBD-4708-86FE-00829DCB6510}" destId="{F1EAD005-4171-43C8-BF58-DC71F51C8FB1}" srcOrd="0" destOrd="0" presId="urn:microsoft.com/office/officeart/2005/8/layout/matrix3"/>
    <dgm:cxn modelId="{A4ABFEA4-A8F3-451A-89BC-5E548E92F63D}" type="presOf" srcId="{BE3AB81A-8408-468C-BA9C-FC224B69D2F6}" destId="{4D23AA99-E16C-4AB2-A230-1BDD39755305}" srcOrd="0" destOrd="0" presId="urn:microsoft.com/office/officeart/2005/8/layout/matrix3"/>
    <dgm:cxn modelId="{234A19C0-D3E7-4330-A9F8-C7A0934647C3}" type="presOf" srcId="{B06C3B70-0B7F-4D46-AAFD-B7A78260157F}" destId="{633D3010-E100-4B3B-8033-D6F2B1B64FF8}" srcOrd="0" destOrd="0" presId="urn:microsoft.com/office/officeart/2005/8/layout/matrix3"/>
    <dgm:cxn modelId="{0E5F4ACC-58E8-4B67-BB66-5810082A1B39}" srcId="{DEE77102-0CBD-4708-86FE-00829DCB6510}" destId="{BE3AB81A-8408-468C-BA9C-FC224B69D2F6}" srcOrd="2" destOrd="0" parTransId="{04720044-A256-4B38-9B93-3539A3AC5D79}" sibTransId="{1142751E-2149-4314-B1A3-FE2788A29DC9}"/>
    <dgm:cxn modelId="{315D3D03-0FFE-4FAB-AE9F-1CE3E8B2D692}" type="presParOf" srcId="{F1EAD005-4171-43C8-BF58-DC71F51C8FB1}" destId="{D925EB7F-2771-45E8-BD90-4DED99EEA18F}" srcOrd="0" destOrd="0" presId="urn:microsoft.com/office/officeart/2005/8/layout/matrix3"/>
    <dgm:cxn modelId="{AE1FB586-5F1B-402F-A5BE-94271A50FDD1}" type="presParOf" srcId="{F1EAD005-4171-43C8-BF58-DC71F51C8FB1}" destId="{E492B995-AFA9-4181-B0B5-B7C9A8C20C05}" srcOrd="1" destOrd="0" presId="urn:microsoft.com/office/officeart/2005/8/layout/matrix3"/>
    <dgm:cxn modelId="{BD9FD67E-FC38-4A4D-898C-32C3959C6F62}" type="presParOf" srcId="{F1EAD005-4171-43C8-BF58-DC71F51C8FB1}" destId="{633D3010-E100-4B3B-8033-D6F2B1B64FF8}" srcOrd="2" destOrd="0" presId="urn:microsoft.com/office/officeart/2005/8/layout/matrix3"/>
    <dgm:cxn modelId="{8D5D7380-0117-42BA-8B54-80D1DB5F2C78}" type="presParOf" srcId="{F1EAD005-4171-43C8-BF58-DC71F51C8FB1}" destId="{4D23AA99-E16C-4AB2-A230-1BDD39755305}" srcOrd="3" destOrd="0" presId="urn:microsoft.com/office/officeart/2005/8/layout/matrix3"/>
    <dgm:cxn modelId="{73772423-1461-4DE7-A228-34A69E54A2E2}" type="presParOf" srcId="{F1EAD005-4171-43C8-BF58-DC71F51C8FB1}" destId="{8FE45E18-9B8D-44F6-84A6-AE484A3C857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5882A8-60F7-4EA6-9370-E88FA73F083C}" type="doc">
      <dgm:prSet loTypeId="urn:microsoft.com/office/officeart/2005/8/layout/pList1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5F0EB333-0A1A-49B6-8EBE-18A6C093A22F}">
      <dgm:prSet phldrT="[Text]"/>
      <dgm:spPr/>
      <dgm:t>
        <a:bodyPr/>
        <a:lstStyle/>
        <a:p>
          <a:r>
            <a:rPr lang="de-DE" dirty="0"/>
            <a:t>Suchen, Verarbeiten und Aufbewahren </a:t>
          </a:r>
        </a:p>
      </dgm:t>
    </dgm:pt>
    <dgm:pt modelId="{ACF14253-21F9-469F-ABD7-86D0C1DAEEE5}" type="parTrans" cxnId="{B1FBCD87-3572-43F4-B9DD-A1C0E0472828}">
      <dgm:prSet/>
      <dgm:spPr/>
      <dgm:t>
        <a:bodyPr/>
        <a:lstStyle/>
        <a:p>
          <a:endParaRPr lang="de-DE"/>
        </a:p>
      </dgm:t>
    </dgm:pt>
    <dgm:pt modelId="{EEE56EC4-A162-42BB-B351-226F8086B877}" type="sibTrans" cxnId="{B1FBCD87-3572-43F4-B9DD-A1C0E0472828}">
      <dgm:prSet/>
      <dgm:spPr/>
      <dgm:t>
        <a:bodyPr/>
        <a:lstStyle/>
        <a:p>
          <a:endParaRPr lang="de-DE"/>
        </a:p>
      </dgm:t>
    </dgm:pt>
    <dgm:pt modelId="{EC0C865E-A0C8-42C2-979B-971EF87A0C99}">
      <dgm:prSet phldrT="[Text]"/>
      <dgm:spPr/>
      <dgm:t>
        <a:bodyPr/>
        <a:lstStyle/>
        <a:p>
          <a:r>
            <a:rPr lang="de-DE" dirty="0"/>
            <a:t>Kommunizieren und Kooperieren</a:t>
          </a:r>
        </a:p>
      </dgm:t>
    </dgm:pt>
    <dgm:pt modelId="{897E7D34-FA21-4684-A550-87AF40D4B499}" type="parTrans" cxnId="{2130EC28-4D7F-46BF-BD99-C971EE187713}">
      <dgm:prSet/>
      <dgm:spPr/>
      <dgm:t>
        <a:bodyPr/>
        <a:lstStyle/>
        <a:p>
          <a:endParaRPr lang="de-DE"/>
        </a:p>
      </dgm:t>
    </dgm:pt>
    <dgm:pt modelId="{B86F4F9D-2621-4FFA-86B4-8CEC2198187C}" type="sibTrans" cxnId="{2130EC28-4D7F-46BF-BD99-C971EE187713}">
      <dgm:prSet/>
      <dgm:spPr/>
      <dgm:t>
        <a:bodyPr/>
        <a:lstStyle/>
        <a:p>
          <a:endParaRPr lang="de-DE"/>
        </a:p>
      </dgm:t>
    </dgm:pt>
    <dgm:pt modelId="{F5211ADF-B8FC-4F7B-931D-4ED5D0D93A80}">
      <dgm:prSet phldrT="[Text]"/>
      <dgm:spPr/>
      <dgm:t>
        <a:bodyPr/>
        <a:lstStyle/>
        <a:p>
          <a:r>
            <a:rPr lang="de-DE" dirty="0"/>
            <a:t>Produzieren und Präsentieren</a:t>
          </a:r>
        </a:p>
      </dgm:t>
    </dgm:pt>
    <dgm:pt modelId="{B51EE1D8-C31D-4D26-BB4C-79854B1A9B28}" type="parTrans" cxnId="{B0117D4D-E1B3-4FA3-9CFE-4B6D96F944B0}">
      <dgm:prSet/>
      <dgm:spPr/>
      <dgm:t>
        <a:bodyPr/>
        <a:lstStyle/>
        <a:p>
          <a:endParaRPr lang="de-DE"/>
        </a:p>
      </dgm:t>
    </dgm:pt>
    <dgm:pt modelId="{1BA726C1-BCF2-41B3-88A7-93F605159EF5}" type="sibTrans" cxnId="{B0117D4D-E1B3-4FA3-9CFE-4B6D96F944B0}">
      <dgm:prSet/>
      <dgm:spPr/>
      <dgm:t>
        <a:bodyPr/>
        <a:lstStyle/>
        <a:p>
          <a:endParaRPr lang="de-DE"/>
        </a:p>
      </dgm:t>
    </dgm:pt>
    <dgm:pt modelId="{21B89EEC-9F7F-4B98-920C-A466DFC76371}">
      <dgm:prSet phldrT="[Text]"/>
      <dgm:spPr/>
      <dgm:t>
        <a:bodyPr/>
        <a:lstStyle/>
        <a:p>
          <a:r>
            <a:rPr lang="de-DE" dirty="0"/>
            <a:t>Schützen und sicher Agieren</a:t>
          </a:r>
        </a:p>
      </dgm:t>
    </dgm:pt>
    <dgm:pt modelId="{439D42E4-5977-466E-994B-CB735C27B183}" type="parTrans" cxnId="{1DADCFB6-1B0B-45B0-9FAB-D5505F027AA8}">
      <dgm:prSet/>
      <dgm:spPr/>
      <dgm:t>
        <a:bodyPr/>
        <a:lstStyle/>
        <a:p>
          <a:endParaRPr lang="de-DE"/>
        </a:p>
      </dgm:t>
    </dgm:pt>
    <dgm:pt modelId="{6E00E8C8-7976-455A-9936-155AA404C156}" type="sibTrans" cxnId="{1DADCFB6-1B0B-45B0-9FAB-D5505F027AA8}">
      <dgm:prSet/>
      <dgm:spPr/>
      <dgm:t>
        <a:bodyPr/>
        <a:lstStyle/>
        <a:p>
          <a:endParaRPr lang="de-DE"/>
        </a:p>
      </dgm:t>
    </dgm:pt>
    <dgm:pt modelId="{813EF258-C9D1-4542-8545-F981A1B66E3A}">
      <dgm:prSet phldrT="[Text]"/>
      <dgm:spPr/>
      <dgm:t>
        <a:bodyPr/>
        <a:lstStyle/>
        <a:p>
          <a:r>
            <a:rPr lang="de-DE" dirty="0"/>
            <a:t>Problemlösen </a:t>
          </a:r>
        </a:p>
        <a:p>
          <a:r>
            <a:rPr lang="de-DE" dirty="0"/>
            <a:t>und Handeln</a:t>
          </a:r>
        </a:p>
      </dgm:t>
    </dgm:pt>
    <dgm:pt modelId="{D4C030E5-B71F-45AC-A3BE-F3F0F84F919B}" type="parTrans" cxnId="{AC4FB318-2277-4135-B0E7-0E888241FB18}">
      <dgm:prSet/>
      <dgm:spPr/>
      <dgm:t>
        <a:bodyPr/>
        <a:lstStyle/>
        <a:p>
          <a:endParaRPr lang="de-DE"/>
        </a:p>
      </dgm:t>
    </dgm:pt>
    <dgm:pt modelId="{37BEE1D6-1EF2-4949-AAA6-F560C7F0F54B}" type="sibTrans" cxnId="{AC4FB318-2277-4135-B0E7-0E888241FB18}">
      <dgm:prSet/>
      <dgm:spPr/>
      <dgm:t>
        <a:bodyPr/>
        <a:lstStyle/>
        <a:p>
          <a:endParaRPr lang="de-DE"/>
        </a:p>
      </dgm:t>
    </dgm:pt>
    <dgm:pt modelId="{E75F7EED-15E6-475A-AEE0-EF5804EF9767}">
      <dgm:prSet phldrT="[Text]"/>
      <dgm:spPr/>
      <dgm:t>
        <a:bodyPr/>
        <a:lstStyle/>
        <a:p>
          <a:r>
            <a:rPr lang="de-DE"/>
            <a:t>Analysieren und Reflektieren</a:t>
          </a:r>
          <a:endParaRPr lang="de-DE" dirty="0"/>
        </a:p>
      </dgm:t>
    </dgm:pt>
    <dgm:pt modelId="{21102B1E-90A6-453A-9353-BAC175A79D74}" type="parTrans" cxnId="{82026231-056B-41A4-8DFF-376C8F224971}">
      <dgm:prSet/>
      <dgm:spPr/>
      <dgm:t>
        <a:bodyPr/>
        <a:lstStyle/>
        <a:p>
          <a:endParaRPr lang="de-DE"/>
        </a:p>
      </dgm:t>
    </dgm:pt>
    <dgm:pt modelId="{D83C273E-4165-41E1-89C8-7A5D16F8B330}" type="sibTrans" cxnId="{82026231-056B-41A4-8DFF-376C8F224971}">
      <dgm:prSet/>
      <dgm:spPr/>
      <dgm:t>
        <a:bodyPr/>
        <a:lstStyle/>
        <a:p>
          <a:endParaRPr lang="de-DE"/>
        </a:p>
      </dgm:t>
    </dgm:pt>
    <dgm:pt modelId="{19B49F28-52C7-4436-AF42-4A88B26962B7}" type="pres">
      <dgm:prSet presAssocID="{CD5882A8-60F7-4EA6-9370-E88FA73F083C}" presName="Name0" presStyleCnt="0">
        <dgm:presLayoutVars>
          <dgm:dir/>
          <dgm:resizeHandles val="exact"/>
        </dgm:presLayoutVars>
      </dgm:prSet>
      <dgm:spPr/>
    </dgm:pt>
    <dgm:pt modelId="{26224780-4CD9-481B-8771-3C97C39B9DFC}" type="pres">
      <dgm:prSet presAssocID="{5F0EB333-0A1A-49B6-8EBE-18A6C093A22F}" presName="compNode" presStyleCnt="0"/>
      <dgm:spPr/>
    </dgm:pt>
    <dgm:pt modelId="{C0ABF779-3F01-4117-88E9-BE1652C34418}" type="pres">
      <dgm:prSet presAssocID="{5F0EB333-0A1A-49B6-8EBE-18A6C093A22F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upe"/>
        </a:ext>
      </dgm:extLst>
    </dgm:pt>
    <dgm:pt modelId="{A031AC80-8962-4B32-8B8A-DA387BE61F99}" type="pres">
      <dgm:prSet presAssocID="{5F0EB333-0A1A-49B6-8EBE-18A6C093A22F}" presName="textRect" presStyleLbl="revTx" presStyleIdx="0" presStyleCnt="6">
        <dgm:presLayoutVars>
          <dgm:bulletEnabled val="1"/>
        </dgm:presLayoutVars>
      </dgm:prSet>
      <dgm:spPr/>
    </dgm:pt>
    <dgm:pt modelId="{0E3C971D-8BCD-4CF6-819A-AC01315ACB55}" type="pres">
      <dgm:prSet presAssocID="{EEE56EC4-A162-42BB-B351-226F8086B877}" presName="sibTrans" presStyleLbl="sibTrans2D1" presStyleIdx="0" presStyleCnt="0"/>
      <dgm:spPr/>
    </dgm:pt>
    <dgm:pt modelId="{B2942E6C-3FA4-43F4-A1A3-16A7A893BA32}" type="pres">
      <dgm:prSet presAssocID="{EC0C865E-A0C8-42C2-979B-971EF87A0C99}" presName="compNode" presStyleCnt="0"/>
      <dgm:spPr/>
    </dgm:pt>
    <dgm:pt modelId="{CF03B1BA-FDD4-40E7-908B-9FAE88D18E45}" type="pres">
      <dgm:prSet presAssocID="{EC0C865E-A0C8-42C2-979B-971EF87A0C99}" presName="pict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67A4D44-C5B2-4CF6-AD4B-07B04F0EFDD9}" type="pres">
      <dgm:prSet presAssocID="{EC0C865E-A0C8-42C2-979B-971EF87A0C99}" presName="textRect" presStyleLbl="revTx" presStyleIdx="1" presStyleCnt="6">
        <dgm:presLayoutVars>
          <dgm:bulletEnabled val="1"/>
        </dgm:presLayoutVars>
      </dgm:prSet>
      <dgm:spPr/>
    </dgm:pt>
    <dgm:pt modelId="{F9FBE1BF-1F20-4931-A41E-1F7B9DB2ECB9}" type="pres">
      <dgm:prSet presAssocID="{B86F4F9D-2621-4FFA-86B4-8CEC2198187C}" presName="sibTrans" presStyleLbl="sibTrans2D1" presStyleIdx="0" presStyleCnt="0"/>
      <dgm:spPr/>
    </dgm:pt>
    <dgm:pt modelId="{1A03372C-60F1-4064-8250-5F0C5134D1F7}" type="pres">
      <dgm:prSet presAssocID="{F5211ADF-B8FC-4F7B-931D-4ED5D0D93A80}" presName="compNode" presStyleCnt="0"/>
      <dgm:spPr/>
    </dgm:pt>
    <dgm:pt modelId="{382FCD13-8689-45A1-82DE-03A5EF26CC67}" type="pres">
      <dgm:prSet presAssocID="{F5211ADF-B8FC-4F7B-931D-4ED5D0D93A80}" presName="pict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BA4C6392-7F9A-46BF-872B-37B6671139DB}" type="pres">
      <dgm:prSet presAssocID="{F5211ADF-B8FC-4F7B-931D-4ED5D0D93A80}" presName="textRect" presStyleLbl="revTx" presStyleIdx="2" presStyleCnt="6">
        <dgm:presLayoutVars>
          <dgm:bulletEnabled val="1"/>
        </dgm:presLayoutVars>
      </dgm:prSet>
      <dgm:spPr/>
    </dgm:pt>
    <dgm:pt modelId="{28779012-9D57-4E42-B7D4-25A8E580B639}" type="pres">
      <dgm:prSet presAssocID="{1BA726C1-BCF2-41B3-88A7-93F605159EF5}" presName="sibTrans" presStyleLbl="sibTrans2D1" presStyleIdx="0" presStyleCnt="0"/>
      <dgm:spPr/>
    </dgm:pt>
    <dgm:pt modelId="{A27F6BD2-4E94-428F-ADED-A611026A9A63}" type="pres">
      <dgm:prSet presAssocID="{21B89EEC-9F7F-4B98-920C-A466DFC76371}" presName="compNode" presStyleCnt="0"/>
      <dgm:spPr/>
    </dgm:pt>
    <dgm:pt modelId="{9642CD5A-7ABB-4677-A0E9-C941C21E0921}" type="pres">
      <dgm:prSet presAssocID="{21B89EEC-9F7F-4B98-920C-A466DFC76371}" presName="pict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ittelalterliche Rüstung"/>
        </a:ext>
      </dgm:extLst>
    </dgm:pt>
    <dgm:pt modelId="{6D1E6672-EE76-4C80-A94E-60D74C356565}" type="pres">
      <dgm:prSet presAssocID="{21B89EEC-9F7F-4B98-920C-A466DFC76371}" presName="textRect" presStyleLbl="revTx" presStyleIdx="3" presStyleCnt="6">
        <dgm:presLayoutVars>
          <dgm:bulletEnabled val="1"/>
        </dgm:presLayoutVars>
      </dgm:prSet>
      <dgm:spPr/>
    </dgm:pt>
    <dgm:pt modelId="{EBC76611-0B80-42F3-A870-E152EB67DEF3}" type="pres">
      <dgm:prSet presAssocID="{6E00E8C8-7976-455A-9936-155AA404C156}" presName="sibTrans" presStyleLbl="sibTrans2D1" presStyleIdx="0" presStyleCnt="0"/>
      <dgm:spPr/>
    </dgm:pt>
    <dgm:pt modelId="{6C28B056-65F7-49AE-AB47-3DCFA0299733}" type="pres">
      <dgm:prSet presAssocID="{813EF258-C9D1-4542-8545-F981A1B66E3A}" presName="compNode" presStyleCnt="0"/>
      <dgm:spPr/>
    </dgm:pt>
    <dgm:pt modelId="{050B3D60-8808-453F-BDC1-D7258A5BE509}" type="pres">
      <dgm:prSet presAssocID="{813EF258-C9D1-4542-8545-F981A1B66E3A}" presName="pict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rainstorming"/>
        </a:ext>
      </dgm:extLst>
    </dgm:pt>
    <dgm:pt modelId="{89058CDA-7D84-4B1A-B8FC-B12F51354AB6}" type="pres">
      <dgm:prSet presAssocID="{813EF258-C9D1-4542-8545-F981A1B66E3A}" presName="textRect" presStyleLbl="revTx" presStyleIdx="4" presStyleCnt="6">
        <dgm:presLayoutVars>
          <dgm:bulletEnabled val="1"/>
        </dgm:presLayoutVars>
      </dgm:prSet>
      <dgm:spPr/>
    </dgm:pt>
    <dgm:pt modelId="{2BCEE369-43A4-4CFC-BCA4-9FC5B3536EAA}" type="pres">
      <dgm:prSet presAssocID="{37BEE1D6-1EF2-4949-AAA6-F560C7F0F54B}" presName="sibTrans" presStyleLbl="sibTrans2D1" presStyleIdx="0" presStyleCnt="0"/>
      <dgm:spPr/>
    </dgm:pt>
    <dgm:pt modelId="{358770F3-BDD0-448A-A522-6F9B1CA4659A}" type="pres">
      <dgm:prSet presAssocID="{E75F7EED-15E6-475A-AEE0-EF5804EF9767}" presName="compNode" presStyleCnt="0"/>
      <dgm:spPr/>
    </dgm:pt>
    <dgm:pt modelId="{E503463E-D157-452B-AB1F-4E13E47433C5}" type="pres">
      <dgm:prSet presAssocID="{E75F7EED-15E6-475A-AEE0-EF5804EF9767}" presName="pict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piegelung"/>
        </a:ext>
      </dgm:extLst>
    </dgm:pt>
    <dgm:pt modelId="{DE151434-D0F1-4526-AF8D-CC6F7F54D0ED}" type="pres">
      <dgm:prSet presAssocID="{E75F7EED-15E6-475A-AEE0-EF5804EF9767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AC4FB318-2277-4135-B0E7-0E888241FB18}" srcId="{CD5882A8-60F7-4EA6-9370-E88FA73F083C}" destId="{813EF258-C9D1-4542-8545-F981A1B66E3A}" srcOrd="4" destOrd="0" parTransId="{D4C030E5-B71F-45AC-A3BE-F3F0F84F919B}" sibTransId="{37BEE1D6-1EF2-4949-AAA6-F560C7F0F54B}"/>
    <dgm:cxn modelId="{65A3AA24-9E94-4DB6-B6DF-7311C066F9A1}" type="presOf" srcId="{CD5882A8-60F7-4EA6-9370-E88FA73F083C}" destId="{19B49F28-52C7-4436-AF42-4A88B26962B7}" srcOrd="0" destOrd="0" presId="urn:microsoft.com/office/officeart/2005/8/layout/pList1"/>
    <dgm:cxn modelId="{2130EC28-4D7F-46BF-BD99-C971EE187713}" srcId="{CD5882A8-60F7-4EA6-9370-E88FA73F083C}" destId="{EC0C865E-A0C8-42C2-979B-971EF87A0C99}" srcOrd="1" destOrd="0" parTransId="{897E7D34-FA21-4684-A550-87AF40D4B499}" sibTransId="{B86F4F9D-2621-4FFA-86B4-8CEC2198187C}"/>
    <dgm:cxn modelId="{4AA1E32B-9DE7-4C1D-BB79-F8E15A5F9887}" type="presOf" srcId="{1BA726C1-BCF2-41B3-88A7-93F605159EF5}" destId="{28779012-9D57-4E42-B7D4-25A8E580B639}" srcOrd="0" destOrd="0" presId="urn:microsoft.com/office/officeart/2005/8/layout/pList1"/>
    <dgm:cxn modelId="{82026231-056B-41A4-8DFF-376C8F224971}" srcId="{CD5882A8-60F7-4EA6-9370-E88FA73F083C}" destId="{E75F7EED-15E6-475A-AEE0-EF5804EF9767}" srcOrd="5" destOrd="0" parTransId="{21102B1E-90A6-453A-9353-BAC175A79D74}" sibTransId="{D83C273E-4165-41E1-89C8-7A5D16F8B330}"/>
    <dgm:cxn modelId="{3425BC5B-C3DE-4C26-9BD7-558CF26FB61D}" type="presOf" srcId="{37BEE1D6-1EF2-4949-AAA6-F560C7F0F54B}" destId="{2BCEE369-43A4-4CFC-BCA4-9FC5B3536EAA}" srcOrd="0" destOrd="0" presId="urn:microsoft.com/office/officeart/2005/8/layout/pList1"/>
    <dgm:cxn modelId="{82650A68-9576-4177-A5A5-0FA91A9CD454}" type="presOf" srcId="{813EF258-C9D1-4542-8545-F981A1B66E3A}" destId="{89058CDA-7D84-4B1A-B8FC-B12F51354AB6}" srcOrd="0" destOrd="0" presId="urn:microsoft.com/office/officeart/2005/8/layout/pList1"/>
    <dgm:cxn modelId="{8161E769-2AC7-408C-8598-C73A0A8EF9DC}" type="presOf" srcId="{21B89EEC-9F7F-4B98-920C-A466DFC76371}" destId="{6D1E6672-EE76-4C80-A94E-60D74C356565}" srcOrd="0" destOrd="0" presId="urn:microsoft.com/office/officeart/2005/8/layout/pList1"/>
    <dgm:cxn modelId="{B0117D4D-E1B3-4FA3-9CFE-4B6D96F944B0}" srcId="{CD5882A8-60F7-4EA6-9370-E88FA73F083C}" destId="{F5211ADF-B8FC-4F7B-931D-4ED5D0D93A80}" srcOrd="2" destOrd="0" parTransId="{B51EE1D8-C31D-4D26-BB4C-79854B1A9B28}" sibTransId="{1BA726C1-BCF2-41B3-88A7-93F605159EF5}"/>
    <dgm:cxn modelId="{BA15B24E-AAC8-4EB6-91C8-53DBFC7283D9}" type="presOf" srcId="{E75F7EED-15E6-475A-AEE0-EF5804EF9767}" destId="{DE151434-D0F1-4526-AF8D-CC6F7F54D0ED}" srcOrd="0" destOrd="0" presId="urn:microsoft.com/office/officeart/2005/8/layout/pList1"/>
    <dgm:cxn modelId="{B1FBCD87-3572-43F4-B9DD-A1C0E0472828}" srcId="{CD5882A8-60F7-4EA6-9370-E88FA73F083C}" destId="{5F0EB333-0A1A-49B6-8EBE-18A6C093A22F}" srcOrd="0" destOrd="0" parTransId="{ACF14253-21F9-469F-ABD7-86D0C1DAEEE5}" sibTransId="{EEE56EC4-A162-42BB-B351-226F8086B877}"/>
    <dgm:cxn modelId="{F167978E-CA3F-4D9A-B653-C308D0833895}" type="presOf" srcId="{6E00E8C8-7976-455A-9936-155AA404C156}" destId="{EBC76611-0B80-42F3-A870-E152EB67DEF3}" srcOrd="0" destOrd="0" presId="urn:microsoft.com/office/officeart/2005/8/layout/pList1"/>
    <dgm:cxn modelId="{3E0DB2A2-76DA-49F1-9886-173ABEC7F73D}" type="presOf" srcId="{F5211ADF-B8FC-4F7B-931D-4ED5D0D93A80}" destId="{BA4C6392-7F9A-46BF-872B-37B6671139DB}" srcOrd="0" destOrd="0" presId="urn:microsoft.com/office/officeart/2005/8/layout/pList1"/>
    <dgm:cxn modelId="{8D8B04AA-9C6B-405A-A52B-620771DC1863}" type="presOf" srcId="{EC0C865E-A0C8-42C2-979B-971EF87A0C99}" destId="{B67A4D44-C5B2-4CF6-AD4B-07B04F0EFDD9}" srcOrd="0" destOrd="0" presId="urn:microsoft.com/office/officeart/2005/8/layout/pList1"/>
    <dgm:cxn modelId="{1DADCFB6-1B0B-45B0-9FAB-D5505F027AA8}" srcId="{CD5882A8-60F7-4EA6-9370-E88FA73F083C}" destId="{21B89EEC-9F7F-4B98-920C-A466DFC76371}" srcOrd="3" destOrd="0" parTransId="{439D42E4-5977-466E-994B-CB735C27B183}" sibTransId="{6E00E8C8-7976-455A-9936-155AA404C156}"/>
    <dgm:cxn modelId="{7149EEBA-FD85-46C8-9879-8A03AEE77C53}" type="presOf" srcId="{B86F4F9D-2621-4FFA-86B4-8CEC2198187C}" destId="{F9FBE1BF-1F20-4931-A41E-1F7B9DB2ECB9}" srcOrd="0" destOrd="0" presId="urn:microsoft.com/office/officeart/2005/8/layout/pList1"/>
    <dgm:cxn modelId="{C11527F3-1DE0-4D88-B058-5BE4760BB440}" type="presOf" srcId="{EEE56EC4-A162-42BB-B351-226F8086B877}" destId="{0E3C971D-8BCD-4CF6-819A-AC01315ACB55}" srcOrd="0" destOrd="0" presId="urn:microsoft.com/office/officeart/2005/8/layout/pList1"/>
    <dgm:cxn modelId="{F92F38F9-BF58-4BE8-AC6E-742E71197F59}" type="presOf" srcId="{5F0EB333-0A1A-49B6-8EBE-18A6C093A22F}" destId="{A031AC80-8962-4B32-8B8A-DA387BE61F99}" srcOrd="0" destOrd="0" presId="urn:microsoft.com/office/officeart/2005/8/layout/pList1"/>
    <dgm:cxn modelId="{926C71A9-9825-404B-8564-8AA30996143F}" type="presParOf" srcId="{19B49F28-52C7-4436-AF42-4A88B26962B7}" destId="{26224780-4CD9-481B-8771-3C97C39B9DFC}" srcOrd="0" destOrd="0" presId="urn:microsoft.com/office/officeart/2005/8/layout/pList1"/>
    <dgm:cxn modelId="{ED02DF2D-491A-4C33-8560-6DE7092145FF}" type="presParOf" srcId="{26224780-4CD9-481B-8771-3C97C39B9DFC}" destId="{C0ABF779-3F01-4117-88E9-BE1652C34418}" srcOrd="0" destOrd="0" presId="urn:microsoft.com/office/officeart/2005/8/layout/pList1"/>
    <dgm:cxn modelId="{F766F3BF-089A-449A-9E31-AA4E239B61C7}" type="presParOf" srcId="{26224780-4CD9-481B-8771-3C97C39B9DFC}" destId="{A031AC80-8962-4B32-8B8A-DA387BE61F99}" srcOrd="1" destOrd="0" presId="urn:microsoft.com/office/officeart/2005/8/layout/pList1"/>
    <dgm:cxn modelId="{7C144031-ED80-4C7B-B05B-2D8E39DFA03D}" type="presParOf" srcId="{19B49F28-52C7-4436-AF42-4A88B26962B7}" destId="{0E3C971D-8BCD-4CF6-819A-AC01315ACB55}" srcOrd="1" destOrd="0" presId="urn:microsoft.com/office/officeart/2005/8/layout/pList1"/>
    <dgm:cxn modelId="{A1C2B728-65CC-47F5-B2D3-E1DF9462ADCB}" type="presParOf" srcId="{19B49F28-52C7-4436-AF42-4A88B26962B7}" destId="{B2942E6C-3FA4-43F4-A1A3-16A7A893BA32}" srcOrd="2" destOrd="0" presId="urn:microsoft.com/office/officeart/2005/8/layout/pList1"/>
    <dgm:cxn modelId="{AC15E960-B545-46C1-AC8A-EF00B970B061}" type="presParOf" srcId="{B2942E6C-3FA4-43F4-A1A3-16A7A893BA32}" destId="{CF03B1BA-FDD4-40E7-908B-9FAE88D18E45}" srcOrd="0" destOrd="0" presId="urn:microsoft.com/office/officeart/2005/8/layout/pList1"/>
    <dgm:cxn modelId="{A6393DDD-F012-42AF-8EC4-BDD997533FE5}" type="presParOf" srcId="{B2942E6C-3FA4-43F4-A1A3-16A7A893BA32}" destId="{B67A4D44-C5B2-4CF6-AD4B-07B04F0EFDD9}" srcOrd="1" destOrd="0" presId="urn:microsoft.com/office/officeart/2005/8/layout/pList1"/>
    <dgm:cxn modelId="{669BA40E-8915-4079-90F5-9B1E8FC76EEE}" type="presParOf" srcId="{19B49F28-52C7-4436-AF42-4A88B26962B7}" destId="{F9FBE1BF-1F20-4931-A41E-1F7B9DB2ECB9}" srcOrd="3" destOrd="0" presId="urn:microsoft.com/office/officeart/2005/8/layout/pList1"/>
    <dgm:cxn modelId="{1869C81C-1708-4BA0-B8B8-2C1EBA36A8F8}" type="presParOf" srcId="{19B49F28-52C7-4436-AF42-4A88B26962B7}" destId="{1A03372C-60F1-4064-8250-5F0C5134D1F7}" srcOrd="4" destOrd="0" presId="urn:microsoft.com/office/officeart/2005/8/layout/pList1"/>
    <dgm:cxn modelId="{DC91C125-844A-4B56-B83E-C4A912286620}" type="presParOf" srcId="{1A03372C-60F1-4064-8250-5F0C5134D1F7}" destId="{382FCD13-8689-45A1-82DE-03A5EF26CC67}" srcOrd="0" destOrd="0" presId="urn:microsoft.com/office/officeart/2005/8/layout/pList1"/>
    <dgm:cxn modelId="{5C9A180A-CCCE-446D-9870-FF573CB88650}" type="presParOf" srcId="{1A03372C-60F1-4064-8250-5F0C5134D1F7}" destId="{BA4C6392-7F9A-46BF-872B-37B6671139DB}" srcOrd="1" destOrd="0" presId="urn:microsoft.com/office/officeart/2005/8/layout/pList1"/>
    <dgm:cxn modelId="{B22535BF-0256-4DC1-8439-79F18450ACD2}" type="presParOf" srcId="{19B49F28-52C7-4436-AF42-4A88B26962B7}" destId="{28779012-9D57-4E42-B7D4-25A8E580B639}" srcOrd="5" destOrd="0" presId="urn:microsoft.com/office/officeart/2005/8/layout/pList1"/>
    <dgm:cxn modelId="{59C5BB47-0C7C-494A-8CF8-DD17C1533DE3}" type="presParOf" srcId="{19B49F28-52C7-4436-AF42-4A88B26962B7}" destId="{A27F6BD2-4E94-428F-ADED-A611026A9A63}" srcOrd="6" destOrd="0" presId="urn:microsoft.com/office/officeart/2005/8/layout/pList1"/>
    <dgm:cxn modelId="{B12DBAA9-D73A-42FD-908F-6E1629BF9A16}" type="presParOf" srcId="{A27F6BD2-4E94-428F-ADED-A611026A9A63}" destId="{9642CD5A-7ABB-4677-A0E9-C941C21E0921}" srcOrd="0" destOrd="0" presId="urn:microsoft.com/office/officeart/2005/8/layout/pList1"/>
    <dgm:cxn modelId="{3AF165AA-17BD-4D43-948D-377815FAACCF}" type="presParOf" srcId="{A27F6BD2-4E94-428F-ADED-A611026A9A63}" destId="{6D1E6672-EE76-4C80-A94E-60D74C356565}" srcOrd="1" destOrd="0" presId="urn:microsoft.com/office/officeart/2005/8/layout/pList1"/>
    <dgm:cxn modelId="{EAB21D29-DD7C-438A-89ED-E82F277A7E55}" type="presParOf" srcId="{19B49F28-52C7-4436-AF42-4A88B26962B7}" destId="{EBC76611-0B80-42F3-A870-E152EB67DEF3}" srcOrd="7" destOrd="0" presId="urn:microsoft.com/office/officeart/2005/8/layout/pList1"/>
    <dgm:cxn modelId="{03EB65AF-B32A-4349-B551-F1E46A96534A}" type="presParOf" srcId="{19B49F28-52C7-4436-AF42-4A88B26962B7}" destId="{6C28B056-65F7-49AE-AB47-3DCFA0299733}" srcOrd="8" destOrd="0" presId="urn:microsoft.com/office/officeart/2005/8/layout/pList1"/>
    <dgm:cxn modelId="{6FEB1699-0FD1-4D57-B049-CB3CAD5C680D}" type="presParOf" srcId="{6C28B056-65F7-49AE-AB47-3DCFA0299733}" destId="{050B3D60-8808-453F-BDC1-D7258A5BE509}" srcOrd="0" destOrd="0" presId="urn:microsoft.com/office/officeart/2005/8/layout/pList1"/>
    <dgm:cxn modelId="{E39F3A9E-87D9-4EE9-9349-870CC55F4A4F}" type="presParOf" srcId="{6C28B056-65F7-49AE-AB47-3DCFA0299733}" destId="{89058CDA-7D84-4B1A-B8FC-B12F51354AB6}" srcOrd="1" destOrd="0" presId="urn:microsoft.com/office/officeart/2005/8/layout/pList1"/>
    <dgm:cxn modelId="{202AD91A-94C0-44B6-A949-BF775DB1883E}" type="presParOf" srcId="{19B49F28-52C7-4436-AF42-4A88B26962B7}" destId="{2BCEE369-43A4-4CFC-BCA4-9FC5B3536EAA}" srcOrd="9" destOrd="0" presId="urn:microsoft.com/office/officeart/2005/8/layout/pList1"/>
    <dgm:cxn modelId="{514B8315-A240-4C50-8517-D0CE84CA2176}" type="presParOf" srcId="{19B49F28-52C7-4436-AF42-4A88B26962B7}" destId="{358770F3-BDD0-448A-A522-6F9B1CA4659A}" srcOrd="10" destOrd="0" presId="urn:microsoft.com/office/officeart/2005/8/layout/pList1"/>
    <dgm:cxn modelId="{5A71BFF5-68EF-4A9C-A041-F5BD99CE1DEA}" type="presParOf" srcId="{358770F3-BDD0-448A-A522-6F9B1CA4659A}" destId="{E503463E-D157-452B-AB1F-4E13E47433C5}" srcOrd="0" destOrd="0" presId="urn:microsoft.com/office/officeart/2005/8/layout/pList1"/>
    <dgm:cxn modelId="{AA5520AE-58AC-4398-9F0E-671CEAE50931}" type="presParOf" srcId="{358770F3-BDD0-448A-A522-6F9B1CA4659A}" destId="{DE151434-D0F1-4526-AF8D-CC6F7F54D0E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EE77102-0CBD-4708-86FE-00829DCB651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E59269F-CF56-4E1D-8424-C1F80F75B6FD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de-DE" sz="2000" b="1" kern="1200" dirty="0"/>
            <a:t>Anwendung:</a:t>
          </a:r>
        </a:p>
        <a:p>
          <a:pPr algn="l"/>
          <a:r>
            <a:rPr lang="de-DE" sz="1200" kern="1200" dirty="0"/>
            <a:t>• Team-Texterstellung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Ideensammlung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Protokoll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Notizen</a:t>
          </a: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A4F84F1-D9B6-4009-9CC8-B10BE031E59C}" type="parTrans" cxnId="{D028A317-FCB9-4475-98BB-296B128F25A0}">
      <dgm:prSet/>
      <dgm:spPr/>
      <dgm:t>
        <a:bodyPr/>
        <a:lstStyle/>
        <a:p>
          <a:endParaRPr lang="de-DE"/>
        </a:p>
      </dgm:t>
    </dgm:pt>
    <dgm:pt modelId="{C669BA0B-1AE8-4CC7-9AF1-BF74A7CAA287}" type="sibTrans" cxnId="{D028A317-FCB9-4475-98BB-296B128F25A0}">
      <dgm:prSet/>
      <dgm:spPr/>
      <dgm:t>
        <a:bodyPr/>
        <a:lstStyle/>
        <a:p>
          <a:endParaRPr lang="de-DE"/>
        </a:p>
      </dgm:t>
    </dgm:pt>
    <dgm:pt modelId="{B06C3B70-0B7F-4D46-AAFD-B7A78260157F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de-DE" sz="2000" b="1" kern="1200" dirty="0"/>
            <a:t>Vorteile: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Keine Registrierung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Kostenfrei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Personenbezogen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Versionsverlauf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Zeitgleiche Nutzung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Echtzeit Übertragung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Bilder </a:t>
          </a:r>
          <a:r>
            <a:rPr lang="de-DE" sz="12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einfügbar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CF561A3-52A9-4936-A1AB-C04165513559}" type="parTrans" cxnId="{32888F5D-0A6A-4AE5-8558-7A72F79F777D}">
      <dgm:prSet/>
      <dgm:spPr/>
      <dgm:t>
        <a:bodyPr/>
        <a:lstStyle/>
        <a:p>
          <a:endParaRPr lang="de-DE"/>
        </a:p>
      </dgm:t>
    </dgm:pt>
    <dgm:pt modelId="{97A8DAE2-5E1D-44D4-9760-547FECBD355D}" type="sibTrans" cxnId="{32888F5D-0A6A-4AE5-8558-7A72F79F777D}">
      <dgm:prSet/>
      <dgm:spPr/>
      <dgm:t>
        <a:bodyPr/>
        <a:lstStyle/>
        <a:p>
          <a:endParaRPr lang="de-DE"/>
        </a:p>
      </dgm:t>
    </dgm:pt>
    <dgm:pt modelId="{BE3AB81A-8408-468C-BA9C-FC224B69D2F6}">
      <dgm:prSet phldrT="[Text]" custT="1"/>
      <dgm:spPr>
        <a:solidFill>
          <a:srgbClr val="E95959"/>
        </a:solidFill>
      </dgm:spPr>
      <dgm:t>
        <a:bodyPr/>
        <a:lstStyle/>
        <a:p>
          <a:pPr algn="l"/>
          <a:r>
            <a:rPr lang="de-DE" sz="2000" b="1" dirty="0"/>
            <a:t>Nachteile:</a:t>
          </a:r>
        </a:p>
        <a:p>
          <a:pPr algn="l"/>
          <a:r>
            <a:rPr lang="de-DE" sz="1200" dirty="0"/>
            <a:t>• Offen zugänglich</a:t>
          </a:r>
        </a:p>
        <a:p>
          <a:pPr algn="l"/>
          <a:r>
            <a:rPr lang="de-D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Formatierung </a:t>
          </a:r>
        </a:p>
      </dgm:t>
    </dgm:pt>
    <dgm:pt modelId="{04720044-A256-4B38-9B93-3539A3AC5D79}" type="parTrans" cxnId="{0E5F4ACC-58E8-4B67-BB66-5810082A1B39}">
      <dgm:prSet/>
      <dgm:spPr/>
      <dgm:t>
        <a:bodyPr/>
        <a:lstStyle/>
        <a:p>
          <a:endParaRPr lang="de-DE"/>
        </a:p>
      </dgm:t>
    </dgm:pt>
    <dgm:pt modelId="{1142751E-2149-4314-B1A3-FE2788A29DC9}" type="sibTrans" cxnId="{0E5F4ACC-58E8-4B67-BB66-5810082A1B39}">
      <dgm:prSet/>
      <dgm:spPr/>
      <dgm:t>
        <a:bodyPr/>
        <a:lstStyle/>
        <a:p>
          <a:endParaRPr lang="de-DE"/>
        </a:p>
      </dgm:t>
    </dgm:pt>
    <dgm:pt modelId="{3AE2C73F-0C88-4345-8F0A-5D97D8745C63}">
      <dgm:prSet phldrT="[Text]" custT="1"/>
      <dgm:spPr>
        <a:solidFill>
          <a:srgbClr val="8B8D90"/>
        </a:solidFill>
      </dgm:spPr>
      <dgm:t>
        <a:bodyPr/>
        <a:lstStyle/>
        <a:p>
          <a:pPr algn="ctr"/>
          <a:r>
            <a:rPr lang="de-DE" sz="2000" b="1" dirty="0"/>
            <a:t>Alternativen:</a:t>
          </a:r>
        </a:p>
        <a:p>
          <a:pPr algn="l"/>
          <a:r>
            <a:rPr lang="de-DE" sz="1200" dirty="0"/>
            <a:t>• Yopad.eu </a:t>
          </a:r>
        </a:p>
        <a:p>
          <a:pPr algn="l"/>
          <a:r>
            <a:rPr lang="de-DE" sz="1200" dirty="0"/>
            <a:t>• </a:t>
          </a:r>
          <a:r>
            <a:rPr lang="de-DE" sz="1200" dirty="0" err="1"/>
            <a:t>Etherpad</a:t>
          </a:r>
          <a:endParaRPr lang="de-DE" sz="1200" dirty="0"/>
        </a:p>
        <a:p>
          <a:pPr algn="l"/>
          <a:r>
            <a:rPr lang="de-DE" sz="1200" dirty="0"/>
            <a:t>• ZUM Pad</a:t>
          </a:r>
        </a:p>
        <a:p>
          <a:pPr algn="l"/>
          <a:r>
            <a:rPr lang="de-DE" sz="1200" dirty="0"/>
            <a:t>• </a:t>
          </a:r>
          <a:r>
            <a:rPr lang="de-DE" sz="1200" dirty="0" err="1"/>
            <a:t>EduPad</a:t>
          </a:r>
          <a:endParaRPr lang="de-DE" sz="1200" dirty="0"/>
        </a:p>
        <a:p>
          <a:pPr algn="l"/>
          <a:r>
            <a:rPr lang="de-DE" sz="1200" dirty="0"/>
            <a:t>• Google </a:t>
          </a:r>
          <a:r>
            <a:rPr lang="de-DE" sz="1200" dirty="0" err="1"/>
            <a:t>Docs</a:t>
          </a:r>
          <a:endParaRPr lang="de-DE" sz="1200" dirty="0"/>
        </a:p>
      </dgm:t>
    </dgm:pt>
    <dgm:pt modelId="{FFA1537C-1C2E-4B75-AEC2-7B29A828C6E6}" type="parTrans" cxnId="{AC5B9263-4B58-4092-A36B-34FA42770FB1}">
      <dgm:prSet/>
      <dgm:spPr/>
      <dgm:t>
        <a:bodyPr/>
        <a:lstStyle/>
        <a:p>
          <a:endParaRPr lang="de-DE"/>
        </a:p>
      </dgm:t>
    </dgm:pt>
    <dgm:pt modelId="{74AFFD4A-6F0E-4405-941C-EE33583095EC}" type="sibTrans" cxnId="{AC5B9263-4B58-4092-A36B-34FA42770FB1}">
      <dgm:prSet/>
      <dgm:spPr/>
      <dgm:t>
        <a:bodyPr/>
        <a:lstStyle/>
        <a:p>
          <a:endParaRPr lang="de-DE"/>
        </a:p>
      </dgm:t>
    </dgm:pt>
    <dgm:pt modelId="{F1EAD005-4171-43C8-BF58-DC71F51C8FB1}" type="pres">
      <dgm:prSet presAssocID="{DEE77102-0CBD-4708-86FE-00829DCB6510}" presName="matrix" presStyleCnt="0">
        <dgm:presLayoutVars>
          <dgm:chMax val="1"/>
          <dgm:dir/>
          <dgm:resizeHandles val="exact"/>
        </dgm:presLayoutVars>
      </dgm:prSet>
      <dgm:spPr/>
    </dgm:pt>
    <dgm:pt modelId="{D925EB7F-2771-45E8-BD90-4DED99EEA18F}" type="pres">
      <dgm:prSet presAssocID="{DEE77102-0CBD-4708-86FE-00829DCB6510}" presName="diamond" presStyleLbl="bgShp" presStyleIdx="0" presStyleCnt="1"/>
      <dgm:spPr>
        <a:solidFill>
          <a:srgbClr val="9C1C26"/>
        </a:solidFill>
      </dgm:spPr>
    </dgm:pt>
    <dgm:pt modelId="{E492B995-AFA9-4181-B0B5-B7C9A8C20C05}" type="pres">
      <dgm:prSet presAssocID="{DEE77102-0CBD-4708-86FE-00829DCB65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3D3010-E100-4B3B-8033-D6F2B1B64FF8}" type="pres">
      <dgm:prSet presAssocID="{DEE77102-0CBD-4708-86FE-00829DCB65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23AA99-E16C-4AB2-A230-1BDD39755305}" type="pres">
      <dgm:prSet presAssocID="{DEE77102-0CBD-4708-86FE-00829DCB65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E45E18-9B8D-44F6-84A6-AE484A3C8570}" type="pres">
      <dgm:prSet presAssocID="{DEE77102-0CBD-4708-86FE-00829DCB65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28A317-FCB9-4475-98BB-296B128F25A0}" srcId="{DEE77102-0CBD-4708-86FE-00829DCB6510}" destId="{0E59269F-CF56-4E1D-8424-C1F80F75B6FD}" srcOrd="0" destOrd="0" parTransId="{EA4F84F1-D9B6-4009-9CC8-B10BE031E59C}" sibTransId="{C669BA0B-1AE8-4CC7-9AF1-BF74A7CAA287}"/>
    <dgm:cxn modelId="{32888F5D-0A6A-4AE5-8558-7A72F79F777D}" srcId="{DEE77102-0CBD-4708-86FE-00829DCB6510}" destId="{B06C3B70-0B7F-4D46-AAFD-B7A78260157F}" srcOrd="1" destOrd="0" parTransId="{CCF561A3-52A9-4936-A1AB-C04165513559}" sibTransId="{97A8DAE2-5E1D-44D4-9760-547FECBD355D}"/>
    <dgm:cxn modelId="{19342A41-9268-4C06-8672-170C0600752A}" type="presOf" srcId="{3AE2C73F-0C88-4345-8F0A-5D97D8745C63}" destId="{8FE45E18-9B8D-44F6-84A6-AE484A3C8570}" srcOrd="0" destOrd="0" presId="urn:microsoft.com/office/officeart/2005/8/layout/matrix3"/>
    <dgm:cxn modelId="{AC5B9263-4B58-4092-A36B-34FA42770FB1}" srcId="{DEE77102-0CBD-4708-86FE-00829DCB6510}" destId="{3AE2C73F-0C88-4345-8F0A-5D97D8745C63}" srcOrd="3" destOrd="0" parTransId="{FFA1537C-1C2E-4B75-AEC2-7B29A828C6E6}" sibTransId="{74AFFD4A-6F0E-4405-941C-EE33583095EC}"/>
    <dgm:cxn modelId="{16089474-6F42-4943-AD6E-B40717B8D2A9}" type="presOf" srcId="{0E59269F-CF56-4E1D-8424-C1F80F75B6FD}" destId="{E492B995-AFA9-4181-B0B5-B7C9A8C20C05}" srcOrd="0" destOrd="0" presId="urn:microsoft.com/office/officeart/2005/8/layout/matrix3"/>
    <dgm:cxn modelId="{1EC83190-8624-4D77-9F9C-C28B5904DC0B}" type="presOf" srcId="{DEE77102-0CBD-4708-86FE-00829DCB6510}" destId="{F1EAD005-4171-43C8-BF58-DC71F51C8FB1}" srcOrd="0" destOrd="0" presId="urn:microsoft.com/office/officeart/2005/8/layout/matrix3"/>
    <dgm:cxn modelId="{A4ABFEA4-A8F3-451A-89BC-5E548E92F63D}" type="presOf" srcId="{BE3AB81A-8408-468C-BA9C-FC224B69D2F6}" destId="{4D23AA99-E16C-4AB2-A230-1BDD39755305}" srcOrd="0" destOrd="0" presId="urn:microsoft.com/office/officeart/2005/8/layout/matrix3"/>
    <dgm:cxn modelId="{234A19C0-D3E7-4330-A9F8-C7A0934647C3}" type="presOf" srcId="{B06C3B70-0B7F-4D46-AAFD-B7A78260157F}" destId="{633D3010-E100-4B3B-8033-D6F2B1B64FF8}" srcOrd="0" destOrd="0" presId="urn:microsoft.com/office/officeart/2005/8/layout/matrix3"/>
    <dgm:cxn modelId="{0E5F4ACC-58E8-4B67-BB66-5810082A1B39}" srcId="{DEE77102-0CBD-4708-86FE-00829DCB6510}" destId="{BE3AB81A-8408-468C-BA9C-FC224B69D2F6}" srcOrd="2" destOrd="0" parTransId="{04720044-A256-4B38-9B93-3539A3AC5D79}" sibTransId="{1142751E-2149-4314-B1A3-FE2788A29DC9}"/>
    <dgm:cxn modelId="{315D3D03-0FFE-4FAB-AE9F-1CE3E8B2D692}" type="presParOf" srcId="{F1EAD005-4171-43C8-BF58-DC71F51C8FB1}" destId="{D925EB7F-2771-45E8-BD90-4DED99EEA18F}" srcOrd="0" destOrd="0" presId="urn:microsoft.com/office/officeart/2005/8/layout/matrix3"/>
    <dgm:cxn modelId="{AE1FB586-5F1B-402F-A5BE-94271A50FDD1}" type="presParOf" srcId="{F1EAD005-4171-43C8-BF58-DC71F51C8FB1}" destId="{E492B995-AFA9-4181-B0B5-B7C9A8C20C05}" srcOrd="1" destOrd="0" presId="urn:microsoft.com/office/officeart/2005/8/layout/matrix3"/>
    <dgm:cxn modelId="{BD9FD67E-FC38-4A4D-898C-32C3959C6F62}" type="presParOf" srcId="{F1EAD005-4171-43C8-BF58-DC71F51C8FB1}" destId="{633D3010-E100-4B3B-8033-D6F2B1B64FF8}" srcOrd="2" destOrd="0" presId="urn:microsoft.com/office/officeart/2005/8/layout/matrix3"/>
    <dgm:cxn modelId="{8D5D7380-0117-42BA-8B54-80D1DB5F2C78}" type="presParOf" srcId="{F1EAD005-4171-43C8-BF58-DC71F51C8FB1}" destId="{4D23AA99-E16C-4AB2-A230-1BDD39755305}" srcOrd="3" destOrd="0" presId="urn:microsoft.com/office/officeart/2005/8/layout/matrix3"/>
    <dgm:cxn modelId="{73772423-1461-4DE7-A228-34A69E54A2E2}" type="presParOf" srcId="{F1EAD005-4171-43C8-BF58-DC71F51C8FB1}" destId="{8FE45E18-9B8D-44F6-84A6-AE484A3C8570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EE77102-0CBD-4708-86FE-00829DCB651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E59269F-CF56-4E1D-8424-C1F80F75B6FD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de-DE" sz="2000" b="1" kern="1200" dirty="0"/>
            <a:t>Anwendung:</a:t>
          </a:r>
        </a:p>
        <a:p>
          <a:pPr algn="l"/>
          <a:r>
            <a:rPr lang="de-DE" sz="1200" kern="1200" dirty="0"/>
            <a:t>• Quiz (Einzeln/ Team)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Umfragen</a:t>
          </a:r>
        </a:p>
        <a:p>
          <a:pPr algn="l"/>
          <a:r>
            <a:rPr lang="de-DE" sz="1200" kern="1200" dirty="0">
              <a:sym typeface="Wingdings" panose="05000000000000000000" pitchFamily="2" charset="2"/>
            </a:rPr>
            <a:t> (A-)synchron 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Unterrichtsgestaltung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Themeneinstieg</a:t>
          </a:r>
        </a:p>
        <a:p>
          <a:pPr algn="l"/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A4F84F1-D9B6-4009-9CC8-B10BE031E59C}" type="parTrans" cxnId="{D028A317-FCB9-4475-98BB-296B128F25A0}">
      <dgm:prSet/>
      <dgm:spPr/>
      <dgm:t>
        <a:bodyPr/>
        <a:lstStyle/>
        <a:p>
          <a:endParaRPr lang="de-DE"/>
        </a:p>
      </dgm:t>
    </dgm:pt>
    <dgm:pt modelId="{C669BA0B-1AE8-4CC7-9AF1-BF74A7CAA287}" type="sibTrans" cxnId="{D028A317-FCB9-4475-98BB-296B128F25A0}">
      <dgm:prSet/>
      <dgm:spPr/>
      <dgm:t>
        <a:bodyPr/>
        <a:lstStyle/>
        <a:p>
          <a:endParaRPr lang="de-DE"/>
        </a:p>
      </dgm:t>
    </dgm:pt>
    <dgm:pt modelId="{B06C3B70-0B7F-4D46-AAFD-B7A78260157F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de-DE" sz="2000" b="1" kern="1200" dirty="0"/>
            <a:t>Vorteile: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Einstellungsoptionen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Spielerischer Aspekt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Mobile Ansicht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Bestehende Vorlagen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Fragenkatalog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Auswertung</a:t>
          </a:r>
        </a:p>
      </dgm:t>
    </dgm:pt>
    <dgm:pt modelId="{CCF561A3-52A9-4936-A1AB-C04165513559}" type="parTrans" cxnId="{32888F5D-0A6A-4AE5-8558-7A72F79F777D}">
      <dgm:prSet/>
      <dgm:spPr/>
      <dgm:t>
        <a:bodyPr/>
        <a:lstStyle/>
        <a:p>
          <a:endParaRPr lang="de-DE"/>
        </a:p>
      </dgm:t>
    </dgm:pt>
    <dgm:pt modelId="{97A8DAE2-5E1D-44D4-9760-547FECBD355D}" type="sibTrans" cxnId="{32888F5D-0A6A-4AE5-8558-7A72F79F777D}">
      <dgm:prSet/>
      <dgm:spPr/>
      <dgm:t>
        <a:bodyPr/>
        <a:lstStyle/>
        <a:p>
          <a:endParaRPr lang="de-DE"/>
        </a:p>
      </dgm:t>
    </dgm:pt>
    <dgm:pt modelId="{BE3AB81A-8408-468C-BA9C-FC224B69D2F6}">
      <dgm:prSet phldrT="[Text]" custT="1"/>
      <dgm:spPr>
        <a:solidFill>
          <a:srgbClr val="E95959"/>
        </a:solidFill>
      </dgm:spPr>
      <dgm:t>
        <a:bodyPr/>
        <a:lstStyle/>
        <a:p>
          <a:pPr algn="l"/>
          <a:r>
            <a:rPr lang="de-DE" sz="2000" b="1" dirty="0"/>
            <a:t>Nachteile:</a:t>
          </a:r>
        </a:p>
        <a:p>
          <a:pPr algn="l"/>
          <a:r>
            <a:rPr lang="de-DE" sz="1200" dirty="0"/>
            <a:t>• Registrierung für Ersteller*in nötig</a:t>
          </a:r>
        </a:p>
        <a:p>
          <a:pPr algn="l"/>
          <a:r>
            <a:rPr lang="de-DE" sz="1200" dirty="0"/>
            <a:t>• Musik</a:t>
          </a:r>
        </a:p>
        <a:p>
          <a:pPr algn="l"/>
          <a:r>
            <a:rPr lang="de-DE" sz="1200" dirty="0"/>
            <a:t>• Englischsprachig</a:t>
          </a:r>
        </a:p>
      </dgm:t>
    </dgm:pt>
    <dgm:pt modelId="{04720044-A256-4B38-9B93-3539A3AC5D79}" type="parTrans" cxnId="{0E5F4ACC-58E8-4B67-BB66-5810082A1B39}">
      <dgm:prSet/>
      <dgm:spPr/>
      <dgm:t>
        <a:bodyPr/>
        <a:lstStyle/>
        <a:p>
          <a:endParaRPr lang="de-DE"/>
        </a:p>
      </dgm:t>
    </dgm:pt>
    <dgm:pt modelId="{1142751E-2149-4314-B1A3-FE2788A29DC9}" type="sibTrans" cxnId="{0E5F4ACC-58E8-4B67-BB66-5810082A1B39}">
      <dgm:prSet/>
      <dgm:spPr/>
      <dgm:t>
        <a:bodyPr/>
        <a:lstStyle/>
        <a:p>
          <a:endParaRPr lang="de-DE"/>
        </a:p>
      </dgm:t>
    </dgm:pt>
    <dgm:pt modelId="{3AE2C73F-0C88-4345-8F0A-5D97D8745C63}">
      <dgm:prSet phldrT="[Text]" custT="1"/>
      <dgm:spPr>
        <a:solidFill>
          <a:srgbClr val="8B8D90"/>
        </a:solidFill>
      </dgm:spPr>
      <dgm:t>
        <a:bodyPr/>
        <a:lstStyle/>
        <a:p>
          <a:pPr algn="ctr"/>
          <a:r>
            <a:rPr lang="de-DE" sz="2000" b="1" dirty="0"/>
            <a:t>Alternativen:</a:t>
          </a:r>
        </a:p>
        <a:p>
          <a:pPr algn="l"/>
          <a:r>
            <a:rPr lang="de-DE" sz="1200" dirty="0"/>
            <a:t>• </a:t>
          </a:r>
          <a:r>
            <a:rPr lang="de-DE" sz="1200" dirty="0" err="1"/>
            <a:t>Classtime</a:t>
          </a:r>
          <a:endParaRPr lang="de-DE" sz="1200" dirty="0"/>
        </a:p>
        <a:p>
          <a:pPr algn="l"/>
          <a:r>
            <a:rPr lang="de-DE" sz="1200" dirty="0"/>
            <a:t>• </a:t>
          </a:r>
          <a:r>
            <a:rPr lang="de-DE" sz="1200" dirty="0" err="1"/>
            <a:t>Plickers</a:t>
          </a:r>
          <a:endParaRPr lang="de-DE" sz="1200" dirty="0"/>
        </a:p>
        <a:p>
          <a:pPr algn="l"/>
          <a:r>
            <a:rPr lang="de-DE" sz="1200" dirty="0"/>
            <a:t>• </a:t>
          </a:r>
          <a:r>
            <a:rPr lang="de-DE" sz="1200" dirty="0" err="1"/>
            <a:t>ActionBound</a:t>
          </a:r>
          <a:endParaRPr lang="de-DE" sz="1200" dirty="0"/>
        </a:p>
      </dgm:t>
    </dgm:pt>
    <dgm:pt modelId="{FFA1537C-1C2E-4B75-AEC2-7B29A828C6E6}" type="parTrans" cxnId="{AC5B9263-4B58-4092-A36B-34FA42770FB1}">
      <dgm:prSet/>
      <dgm:spPr/>
      <dgm:t>
        <a:bodyPr/>
        <a:lstStyle/>
        <a:p>
          <a:endParaRPr lang="de-DE"/>
        </a:p>
      </dgm:t>
    </dgm:pt>
    <dgm:pt modelId="{74AFFD4A-6F0E-4405-941C-EE33583095EC}" type="sibTrans" cxnId="{AC5B9263-4B58-4092-A36B-34FA42770FB1}">
      <dgm:prSet/>
      <dgm:spPr/>
      <dgm:t>
        <a:bodyPr/>
        <a:lstStyle/>
        <a:p>
          <a:endParaRPr lang="de-DE"/>
        </a:p>
      </dgm:t>
    </dgm:pt>
    <dgm:pt modelId="{F1EAD005-4171-43C8-BF58-DC71F51C8FB1}" type="pres">
      <dgm:prSet presAssocID="{DEE77102-0CBD-4708-86FE-00829DCB6510}" presName="matrix" presStyleCnt="0">
        <dgm:presLayoutVars>
          <dgm:chMax val="1"/>
          <dgm:dir/>
          <dgm:resizeHandles val="exact"/>
        </dgm:presLayoutVars>
      </dgm:prSet>
      <dgm:spPr/>
    </dgm:pt>
    <dgm:pt modelId="{D925EB7F-2771-45E8-BD90-4DED99EEA18F}" type="pres">
      <dgm:prSet presAssocID="{DEE77102-0CBD-4708-86FE-00829DCB6510}" presName="diamond" presStyleLbl="bgShp" presStyleIdx="0" presStyleCnt="1"/>
      <dgm:spPr>
        <a:solidFill>
          <a:srgbClr val="9C1C26"/>
        </a:solidFill>
      </dgm:spPr>
    </dgm:pt>
    <dgm:pt modelId="{E492B995-AFA9-4181-B0B5-B7C9A8C20C05}" type="pres">
      <dgm:prSet presAssocID="{DEE77102-0CBD-4708-86FE-00829DCB65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3D3010-E100-4B3B-8033-D6F2B1B64FF8}" type="pres">
      <dgm:prSet presAssocID="{DEE77102-0CBD-4708-86FE-00829DCB65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23AA99-E16C-4AB2-A230-1BDD39755305}" type="pres">
      <dgm:prSet presAssocID="{DEE77102-0CBD-4708-86FE-00829DCB65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E45E18-9B8D-44F6-84A6-AE484A3C8570}" type="pres">
      <dgm:prSet presAssocID="{DEE77102-0CBD-4708-86FE-00829DCB65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28A317-FCB9-4475-98BB-296B128F25A0}" srcId="{DEE77102-0CBD-4708-86FE-00829DCB6510}" destId="{0E59269F-CF56-4E1D-8424-C1F80F75B6FD}" srcOrd="0" destOrd="0" parTransId="{EA4F84F1-D9B6-4009-9CC8-B10BE031E59C}" sibTransId="{C669BA0B-1AE8-4CC7-9AF1-BF74A7CAA287}"/>
    <dgm:cxn modelId="{32888F5D-0A6A-4AE5-8558-7A72F79F777D}" srcId="{DEE77102-0CBD-4708-86FE-00829DCB6510}" destId="{B06C3B70-0B7F-4D46-AAFD-B7A78260157F}" srcOrd="1" destOrd="0" parTransId="{CCF561A3-52A9-4936-A1AB-C04165513559}" sibTransId="{97A8DAE2-5E1D-44D4-9760-547FECBD355D}"/>
    <dgm:cxn modelId="{19342A41-9268-4C06-8672-170C0600752A}" type="presOf" srcId="{3AE2C73F-0C88-4345-8F0A-5D97D8745C63}" destId="{8FE45E18-9B8D-44F6-84A6-AE484A3C8570}" srcOrd="0" destOrd="0" presId="urn:microsoft.com/office/officeart/2005/8/layout/matrix3"/>
    <dgm:cxn modelId="{AC5B9263-4B58-4092-A36B-34FA42770FB1}" srcId="{DEE77102-0CBD-4708-86FE-00829DCB6510}" destId="{3AE2C73F-0C88-4345-8F0A-5D97D8745C63}" srcOrd="3" destOrd="0" parTransId="{FFA1537C-1C2E-4B75-AEC2-7B29A828C6E6}" sibTransId="{74AFFD4A-6F0E-4405-941C-EE33583095EC}"/>
    <dgm:cxn modelId="{16089474-6F42-4943-AD6E-B40717B8D2A9}" type="presOf" srcId="{0E59269F-CF56-4E1D-8424-C1F80F75B6FD}" destId="{E492B995-AFA9-4181-B0B5-B7C9A8C20C05}" srcOrd="0" destOrd="0" presId="urn:microsoft.com/office/officeart/2005/8/layout/matrix3"/>
    <dgm:cxn modelId="{1EC83190-8624-4D77-9F9C-C28B5904DC0B}" type="presOf" srcId="{DEE77102-0CBD-4708-86FE-00829DCB6510}" destId="{F1EAD005-4171-43C8-BF58-DC71F51C8FB1}" srcOrd="0" destOrd="0" presId="urn:microsoft.com/office/officeart/2005/8/layout/matrix3"/>
    <dgm:cxn modelId="{A4ABFEA4-A8F3-451A-89BC-5E548E92F63D}" type="presOf" srcId="{BE3AB81A-8408-468C-BA9C-FC224B69D2F6}" destId="{4D23AA99-E16C-4AB2-A230-1BDD39755305}" srcOrd="0" destOrd="0" presId="urn:microsoft.com/office/officeart/2005/8/layout/matrix3"/>
    <dgm:cxn modelId="{234A19C0-D3E7-4330-A9F8-C7A0934647C3}" type="presOf" srcId="{B06C3B70-0B7F-4D46-AAFD-B7A78260157F}" destId="{633D3010-E100-4B3B-8033-D6F2B1B64FF8}" srcOrd="0" destOrd="0" presId="urn:microsoft.com/office/officeart/2005/8/layout/matrix3"/>
    <dgm:cxn modelId="{0E5F4ACC-58E8-4B67-BB66-5810082A1B39}" srcId="{DEE77102-0CBD-4708-86FE-00829DCB6510}" destId="{BE3AB81A-8408-468C-BA9C-FC224B69D2F6}" srcOrd="2" destOrd="0" parTransId="{04720044-A256-4B38-9B93-3539A3AC5D79}" sibTransId="{1142751E-2149-4314-B1A3-FE2788A29DC9}"/>
    <dgm:cxn modelId="{315D3D03-0FFE-4FAB-AE9F-1CE3E8B2D692}" type="presParOf" srcId="{F1EAD005-4171-43C8-BF58-DC71F51C8FB1}" destId="{D925EB7F-2771-45E8-BD90-4DED99EEA18F}" srcOrd="0" destOrd="0" presId="urn:microsoft.com/office/officeart/2005/8/layout/matrix3"/>
    <dgm:cxn modelId="{AE1FB586-5F1B-402F-A5BE-94271A50FDD1}" type="presParOf" srcId="{F1EAD005-4171-43C8-BF58-DC71F51C8FB1}" destId="{E492B995-AFA9-4181-B0B5-B7C9A8C20C05}" srcOrd="1" destOrd="0" presId="urn:microsoft.com/office/officeart/2005/8/layout/matrix3"/>
    <dgm:cxn modelId="{BD9FD67E-FC38-4A4D-898C-32C3959C6F62}" type="presParOf" srcId="{F1EAD005-4171-43C8-BF58-DC71F51C8FB1}" destId="{633D3010-E100-4B3B-8033-D6F2B1B64FF8}" srcOrd="2" destOrd="0" presId="urn:microsoft.com/office/officeart/2005/8/layout/matrix3"/>
    <dgm:cxn modelId="{8D5D7380-0117-42BA-8B54-80D1DB5F2C78}" type="presParOf" srcId="{F1EAD005-4171-43C8-BF58-DC71F51C8FB1}" destId="{4D23AA99-E16C-4AB2-A230-1BDD39755305}" srcOrd="3" destOrd="0" presId="urn:microsoft.com/office/officeart/2005/8/layout/matrix3"/>
    <dgm:cxn modelId="{73772423-1461-4DE7-A228-34A69E54A2E2}" type="presParOf" srcId="{F1EAD005-4171-43C8-BF58-DC71F51C8FB1}" destId="{8FE45E18-9B8D-44F6-84A6-AE484A3C857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EE77102-0CBD-4708-86FE-00829DCB651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E59269F-CF56-4E1D-8424-C1F80F75B6FD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de-DE" sz="2000" b="1" kern="1200" dirty="0"/>
            <a:t>Anwendung:</a:t>
          </a:r>
        </a:p>
        <a:p>
          <a:pPr algn="l"/>
          <a:r>
            <a:rPr lang="de-DE" sz="1200" kern="1200" dirty="0"/>
            <a:t>• Quiz 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Umfrage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Lern-Rückmeldung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Einbindung von </a:t>
          </a:r>
          <a:r>
            <a:rPr lang="de-DE" sz="12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SuS</a:t>
          </a: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A4F84F1-D9B6-4009-9CC8-B10BE031E59C}" type="parTrans" cxnId="{D028A317-FCB9-4475-98BB-296B128F25A0}">
      <dgm:prSet/>
      <dgm:spPr/>
      <dgm:t>
        <a:bodyPr/>
        <a:lstStyle/>
        <a:p>
          <a:endParaRPr lang="de-DE"/>
        </a:p>
      </dgm:t>
    </dgm:pt>
    <dgm:pt modelId="{C669BA0B-1AE8-4CC7-9AF1-BF74A7CAA287}" type="sibTrans" cxnId="{D028A317-FCB9-4475-98BB-296B128F25A0}">
      <dgm:prSet/>
      <dgm:spPr/>
      <dgm:t>
        <a:bodyPr/>
        <a:lstStyle/>
        <a:p>
          <a:endParaRPr lang="de-DE"/>
        </a:p>
      </dgm:t>
    </dgm:pt>
    <dgm:pt modelId="{B06C3B70-0B7F-4D46-AAFD-B7A78260157F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de-DE" sz="2000" b="1" kern="1200" dirty="0"/>
            <a:t>Vorteile: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Fragenkatalog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Diagrammansicht</a:t>
          </a:r>
        </a:p>
        <a:p>
          <a:pPr algn="l"/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Schlichte Design</a:t>
          </a:r>
        </a:p>
        <a:p>
          <a:pPr algn="l"/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CF561A3-52A9-4936-A1AB-C04165513559}" type="parTrans" cxnId="{32888F5D-0A6A-4AE5-8558-7A72F79F777D}">
      <dgm:prSet/>
      <dgm:spPr/>
      <dgm:t>
        <a:bodyPr/>
        <a:lstStyle/>
        <a:p>
          <a:endParaRPr lang="de-DE"/>
        </a:p>
      </dgm:t>
    </dgm:pt>
    <dgm:pt modelId="{97A8DAE2-5E1D-44D4-9760-547FECBD355D}" type="sibTrans" cxnId="{32888F5D-0A6A-4AE5-8558-7A72F79F777D}">
      <dgm:prSet/>
      <dgm:spPr/>
      <dgm:t>
        <a:bodyPr/>
        <a:lstStyle/>
        <a:p>
          <a:endParaRPr lang="de-DE"/>
        </a:p>
      </dgm:t>
    </dgm:pt>
    <dgm:pt modelId="{BE3AB81A-8408-468C-BA9C-FC224B69D2F6}">
      <dgm:prSet phldrT="[Text]" custT="1"/>
      <dgm:spPr>
        <a:solidFill>
          <a:srgbClr val="E95959"/>
        </a:solidFill>
      </dgm:spPr>
      <dgm:t>
        <a:bodyPr/>
        <a:lstStyle/>
        <a:p>
          <a:pPr algn="l"/>
          <a:r>
            <a:rPr lang="de-DE" sz="2000" b="1" dirty="0"/>
            <a:t>Nachteile:</a:t>
          </a:r>
        </a:p>
        <a:p>
          <a:pPr algn="l"/>
          <a:r>
            <a:rPr lang="de-DE" sz="1200" dirty="0"/>
            <a:t>• Registrierung für Ersteller*in nötig</a:t>
          </a:r>
        </a:p>
        <a:p>
          <a:pPr algn="l"/>
          <a:r>
            <a:rPr lang="de-DE" sz="1200" dirty="0"/>
            <a:t>• Gestaltungoptionen</a:t>
          </a:r>
        </a:p>
      </dgm:t>
    </dgm:pt>
    <dgm:pt modelId="{04720044-A256-4B38-9B93-3539A3AC5D79}" type="parTrans" cxnId="{0E5F4ACC-58E8-4B67-BB66-5810082A1B39}">
      <dgm:prSet/>
      <dgm:spPr/>
      <dgm:t>
        <a:bodyPr/>
        <a:lstStyle/>
        <a:p>
          <a:endParaRPr lang="de-DE"/>
        </a:p>
      </dgm:t>
    </dgm:pt>
    <dgm:pt modelId="{1142751E-2149-4314-B1A3-FE2788A29DC9}" type="sibTrans" cxnId="{0E5F4ACC-58E8-4B67-BB66-5810082A1B39}">
      <dgm:prSet/>
      <dgm:spPr/>
      <dgm:t>
        <a:bodyPr/>
        <a:lstStyle/>
        <a:p>
          <a:endParaRPr lang="de-DE"/>
        </a:p>
      </dgm:t>
    </dgm:pt>
    <dgm:pt modelId="{3AE2C73F-0C88-4345-8F0A-5D97D8745C63}">
      <dgm:prSet phldrT="[Text]" custT="1"/>
      <dgm:spPr>
        <a:solidFill>
          <a:srgbClr val="8B8D90"/>
        </a:solidFill>
      </dgm:spPr>
      <dgm:t>
        <a:bodyPr/>
        <a:lstStyle/>
        <a:p>
          <a:pPr algn="ctr"/>
          <a:r>
            <a:rPr lang="de-DE" sz="2000" b="1" dirty="0"/>
            <a:t>Alternativen:</a:t>
          </a:r>
        </a:p>
        <a:p>
          <a:pPr algn="l"/>
          <a:r>
            <a:rPr lang="de-DE" sz="1200" dirty="0"/>
            <a:t>• </a:t>
          </a:r>
          <a:r>
            <a:rPr lang="de-DE" sz="1200" dirty="0" err="1"/>
            <a:t>Feedbackr</a:t>
          </a:r>
          <a:endParaRPr lang="de-DE" sz="1200" dirty="0"/>
        </a:p>
        <a:p>
          <a:pPr algn="l"/>
          <a:r>
            <a:rPr lang="de-DE" sz="1200" dirty="0"/>
            <a:t>• </a:t>
          </a:r>
          <a:r>
            <a:rPr lang="de-DE" sz="1200" dirty="0" err="1"/>
            <a:t>Mentimeter</a:t>
          </a:r>
          <a:endParaRPr lang="de-DE" sz="1200" dirty="0"/>
        </a:p>
        <a:p>
          <a:pPr algn="l"/>
          <a:r>
            <a:rPr lang="de-D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</a:t>
          </a:r>
          <a:r>
            <a:rPr lang="de-DE" sz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Tweedback</a:t>
          </a:r>
          <a:endParaRPr lang="de-DE" sz="1200" dirty="0"/>
        </a:p>
      </dgm:t>
    </dgm:pt>
    <dgm:pt modelId="{FFA1537C-1C2E-4B75-AEC2-7B29A828C6E6}" type="parTrans" cxnId="{AC5B9263-4B58-4092-A36B-34FA42770FB1}">
      <dgm:prSet/>
      <dgm:spPr/>
      <dgm:t>
        <a:bodyPr/>
        <a:lstStyle/>
        <a:p>
          <a:endParaRPr lang="de-DE"/>
        </a:p>
      </dgm:t>
    </dgm:pt>
    <dgm:pt modelId="{74AFFD4A-6F0E-4405-941C-EE33583095EC}" type="sibTrans" cxnId="{AC5B9263-4B58-4092-A36B-34FA42770FB1}">
      <dgm:prSet/>
      <dgm:spPr/>
      <dgm:t>
        <a:bodyPr/>
        <a:lstStyle/>
        <a:p>
          <a:endParaRPr lang="de-DE"/>
        </a:p>
      </dgm:t>
    </dgm:pt>
    <dgm:pt modelId="{F1EAD005-4171-43C8-BF58-DC71F51C8FB1}" type="pres">
      <dgm:prSet presAssocID="{DEE77102-0CBD-4708-86FE-00829DCB6510}" presName="matrix" presStyleCnt="0">
        <dgm:presLayoutVars>
          <dgm:chMax val="1"/>
          <dgm:dir/>
          <dgm:resizeHandles val="exact"/>
        </dgm:presLayoutVars>
      </dgm:prSet>
      <dgm:spPr/>
    </dgm:pt>
    <dgm:pt modelId="{D925EB7F-2771-45E8-BD90-4DED99EEA18F}" type="pres">
      <dgm:prSet presAssocID="{DEE77102-0CBD-4708-86FE-00829DCB6510}" presName="diamond" presStyleLbl="bgShp" presStyleIdx="0" presStyleCnt="1"/>
      <dgm:spPr>
        <a:solidFill>
          <a:srgbClr val="9C1C26"/>
        </a:solidFill>
      </dgm:spPr>
    </dgm:pt>
    <dgm:pt modelId="{E492B995-AFA9-4181-B0B5-B7C9A8C20C05}" type="pres">
      <dgm:prSet presAssocID="{DEE77102-0CBD-4708-86FE-00829DCB651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3D3010-E100-4B3B-8033-D6F2B1B64FF8}" type="pres">
      <dgm:prSet presAssocID="{DEE77102-0CBD-4708-86FE-00829DCB651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23AA99-E16C-4AB2-A230-1BDD39755305}" type="pres">
      <dgm:prSet presAssocID="{DEE77102-0CBD-4708-86FE-00829DCB651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E45E18-9B8D-44F6-84A6-AE484A3C8570}" type="pres">
      <dgm:prSet presAssocID="{DEE77102-0CBD-4708-86FE-00829DCB651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28A317-FCB9-4475-98BB-296B128F25A0}" srcId="{DEE77102-0CBD-4708-86FE-00829DCB6510}" destId="{0E59269F-CF56-4E1D-8424-C1F80F75B6FD}" srcOrd="0" destOrd="0" parTransId="{EA4F84F1-D9B6-4009-9CC8-B10BE031E59C}" sibTransId="{C669BA0B-1AE8-4CC7-9AF1-BF74A7CAA287}"/>
    <dgm:cxn modelId="{32888F5D-0A6A-4AE5-8558-7A72F79F777D}" srcId="{DEE77102-0CBD-4708-86FE-00829DCB6510}" destId="{B06C3B70-0B7F-4D46-AAFD-B7A78260157F}" srcOrd="1" destOrd="0" parTransId="{CCF561A3-52A9-4936-A1AB-C04165513559}" sibTransId="{97A8DAE2-5E1D-44D4-9760-547FECBD355D}"/>
    <dgm:cxn modelId="{19342A41-9268-4C06-8672-170C0600752A}" type="presOf" srcId="{3AE2C73F-0C88-4345-8F0A-5D97D8745C63}" destId="{8FE45E18-9B8D-44F6-84A6-AE484A3C8570}" srcOrd="0" destOrd="0" presId="urn:microsoft.com/office/officeart/2005/8/layout/matrix3"/>
    <dgm:cxn modelId="{AC5B9263-4B58-4092-A36B-34FA42770FB1}" srcId="{DEE77102-0CBD-4708-86FE-00829DCB6510}" destId="{3AE2C73F-0C88-4345-8F0A-5D97D8745C63}" srcOrd="3" destOrd="0" parTransId="{FFA1537C-1C2E-4B75-AEC2-7B29A828C6E6}" sibTransId="{74AFFD4A-6F0E-4405-941C-EE33583095EC}"/>
    <dgm:cxn modelId="{16089474-6F42-4943-AD6E-B40717B8D2A9}" type="presOf" srcId="{0E59269F-CF56-4E1D-8424-C1F80F75B6FD}" destId="{E492B995-AFA9-4181-B0B5-B7C9A8C20C05}" srcOrd="0" destOrd="0" presId="urn:microsoft.com/office/officeart/2005/8/layout/matrix3"/>
    <dgm:cxn modelId="{1EC83190-8624-4D77-9F9C-C28B5904DC0B}" type="presOf" srcId="{DEE77102-0CBD-4708-86FE-00829DCB6510}" destId="{F1EAD005-4171-43C8-BF58-DC71F51C8FB1}" srcOrd="0" destOrd="0" presId="urn:microsoft.com/office/officeart/2005/8/layout/matrix3"/>
    <dgm:cxn modelId="{A4ABFEA4-A8F3-451A-89BC-5E548E92F63D}" type="presOf" srcId="{BE3AB81A-8408-468C-BA9C-FC224B69D2F6}" destId="{4D23AA99-E16C-4AB2-A230-1BDD39755305}" srcOrd="0" destOrd="0" presId="urn:microsoft.com/office/officeart/2005/8/layout/matrix3"/>
    <dgm:cxn modelId="{234A19C0-D3E7-4330-A9F8-C7A0934647C3}" type="presOf" srcId="{B06C3B70-0B7F-4D46-AAFD-B7A78260157F}" destId="{633D3010-E100-4B3B-8033-D6F2B1B64FF8}" srcOrd="0" destOrd="0" presId="urn:microsoft.com/office/officeart/2005/8/layout/matrix3"/>
    <dgm:cxn modelId="{0E5F4ACC-58E8-4B67-BB66-5810082A1B39}" srcId="{DEE77102-0CBD-4708-86FE-00829DCB6510}" destId="{BE3AB81A-8408-468C-BA9C-FC224B69D2F6}" srcOrd="2" destOrd="0" parTransId="{04720044-A256-4B38-9B93-3539A3AC5D79}" sibTransId="{1142751E-2149-4314-B1A3-FE2788A29DC9}"/>
    <dgm:cxn modelId="{315D3D03-0FFE-4FAB-AE9F-1CE3E8B2D692}" type="presParOf" srcId="{F1EAD005-4171-43C8-BF58-DC71F51C8FB1}" destId="{D925EB7F-2771-45E8-BD90-4DED99EEA18F}" srcOrd="0" destOrd="0" presId="urn:microsoft.com/office/officeart/2005/8/layout/matrix3"/>
    <dgm:cxn modelId="{AE1FB586-5F1B-402F-A5BE-94271A50FDD1}" type="presParOf" srcId="{F1EAD005-4171-43C8-BF58-DC71F51C8FB1}" destId="{E492B995-AFA9-4181-B0B5-B7C9A8C20C05}" srcOrd="1" destOrd="0" presId="urn:microsoft.com/office/officeart/2005/8/layout/matrix3"/>
    <dgm:cxn modelId="{BD9FD67E-FC38-4A4D-898C-32C3959C6F62}" type="presParOf" srcId="{F1EAD005-4171-43C8-BF58-DC71F51C8FB1}" destId="{633D3010-E100-4B3B-8033-D6F2B1B64FF8}" srcOrd="2" destOrd="0" presId="urn:microsoft.com/office/officeart/2005/8/layout/matrix3"/>
    <dgm:cxn modelId="{8D5D7380-0117-42BA-8B54-80D1DB5F2C78}" type="presParOf" srcId="{F1EAD005-4171-43C8-BF58-DC71F51C8FB1}" destId="{4D23AA99-E16C-4AB2-A230-1BDD39755305}" srcOrd="3" destOrd="0" presId="urn:microsoft.com/office/officeart/2005/8/layout/matrix3"/>
    <dgm:cxn modelId="{73772423-1461-4DE7-A228-34A69E54A2E2}" type="presParOf" srcId="{F1EAD005-4171-43C8-BF58-DC71F51C8FB1}" destId="{8FE45E18-9B8D-44F6-84A6-AE484A3C857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5882A8-60F7-4EA6-9370-E88FA73F083C}" type="doc">
      <dgm:prSet loTypeId="urn:microsoft.com/office/officeart/2005/8/layout/pList1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5F0EB333-0A1A-49B6-8EBE-18A6C093A22F}">
      <dgm:prSet phldrT="[Text]"/>
      <dgm:spPr/>
      <dgm:t>
        <a:bodyPr/>
        <a:lstStyle/>
        <a:p>
          <a:r>
            <a:rPr lang="de-DE" b="1" dirty="0">
              <a:solidFill>
                <a:srgbClr val="9C1C26"/>
              </a:solidFill>
            </a:rPr>
            <a:t>Suchen, Verarbeiten und Aufbewahren </a:t>
          </a:r>
        </a:p>
      </dgm:t>
    </dgm:pt>
    <dgm:pt modelId="{ACF14253-21F9-469F-ABD7-86D0C1DAEEE5}" type="parTrans" cxnId="{B1FBCD87-3572-43F4-B9DD-A1C0E0472828}">
      <dgm:prSet/>
      <dgm:spPr/>
      <dgm:t>
        <a:bodyPr/>
        <a:lstStyle/>
        <a:p>
          <a:endParaRPr lang="de-DE"/>
        </a:p>
      </dgm:t>
    </dgm:pt>
    <dgm:pt modelId="{EEE56EC4-A162-42BB-B351-226F8086B877}" type="sibTrans" cxnId="{B1FBCD87-3572-43F4-B9DD-A1C0E0472828}">
      <dgm:prSet/>
      <dgm:spPr/>
      <dgm:t>
        <a:bodyPr/>
        <a:lstStyle/>
        <a:p>
          <a:endParaRPr lang="de-DE"/>
        </a:p>
      </dgm:t>
    </dgm:pt>
    <dgm:pt modelId="{EC0C865E-A0C8-42C2-979B-971EF87A0C99}">
      <dgm:prSet phldrT="[Text]"/>
      <dgm:spPr/>
      <dgm:t>
        <a:bodyPr/>
        <a:lstStyle/>
        <a:p>
          <a:r>
            <a:rPr lang="de-DE" dirty="0"/>
            <a:t>Kommunizieren und Kooperieren</a:t>
          </a:r>
        </a:p>
      </dgm:t>
    </dgm:pt>
    <dgm:pt modelId="{897E7D34-FA21-4684-A550-87AF40D4B499}" type="parTrans" cxnId="{2130EC28-4D7F-46BF-BD99-C971EE187713}">
      <dgm:prSet/>
      <dgm:spPr/>
      <dgm:t>
        <a:bodyPr/>
        <a:lstStyle/>
        <a:p>
          <a:endParaRPr lang="de-DE"/>
        </a:p>
      </dgm:t>
    </dgm:pt>
    <dgm:pt modelId="{B86F4F9D-2621-4FFA-86B4-8CEC2198187C}" type="sibTrans" cxnId="{2130EC28-4D7F-46BF-BD99-C971EE187713}">
      <dgm:prSet/>
      <dgm:spPr/>
      <dgm:t>
        <a:bodyPr/>
        <a:lstStyle/>
        <a:p>
          <a:endParaRPr lang="de-DE"/>
        </a:p>
      </dgm:t>
    </dgm:pt>
    <dgm:pt modelId="{F5211ADF-B8FC-4F7B-931D-4ED5D0D93A80}">
      <dgm:prSet phldrT="[Text]"/>
      <dgm:spPr/>
      <dgm:t>
        <a:bodyPr/>
        <a:lstStyle/>
        <a:p>
          <a:r>
            <a:rPr lang="de-DE" dirty="0"/>
            <a:t>Produzieren und Präsentieren</a:t>
          </a:r>
        </a:p>
      </dgm:t>
    </dgm:pt>
    <dgm:pt modelId="{B51EE1D8-C31D-4D26-BB4C-79854B1A9B28}" type="parTrans" cxnId="{B0117D4D-E1B3-4FA3-9CFE-4B6D96F944B0}">
      <dgm:prSet/>
      <dgm:spPr/>
      <dgm:t>
        <a:bodyPr/>
        <a:lstStyle/>
        <a:p>
          <a:endParaRPr lang="de-DE"/>
        </a:p>
      </dgm:t>
    </dgm:pt>
    <dgm:pt modelId="{1BA726C1-BCF2-41B3-88A7-93F605159EF5}" type="sibTrans" cxnId="{B0117D4D-E1B3-4FA3-9CFE-4B6D96F944B0}">
      <dgm:prSet/>
      <dgm:spPr/>
      <dgm:t>
        <a:bodyPr/>
        <a:lstStyle/>
        <a:p>
          <a:endParaRPr lang="de-DE"/>
        </a:p>
      </dgm:t>
    </dgm:pt>
    <dgm:pt modelId="{21B89EEC-9F7F-4B98-920C-A466DFC76371}">
      <dgm:prSet phldrT="[Text]"/>
      <dgm:spPr/>
      <dgm:t>
        <a:bodyPr/>
        <a:lstStyle/>
        <a:p>
          <a:r>
            <a:rPr lang="de-DE" dirty="0"/>
            <a:t>Schützen und sicher Agieren</a:t>
          </a:r>
        </a:p>
      </dgm:t>
    </dgm:pt>
    <dgm:pt modelId="{439D42E4-5977-466E-994B-CB735C27B183}" type="parTrans" cxnId="{1DADCFB6-1B0B-45B0-9FAB-D5505F027AA8}">
      <dgm:prSet/>
      <dgm:spPr/>
      <dgm:t>
        <a:bodyPr/>
        <a:lstStyle/>
        <a:p>
          <a:endParaRPr lang="de-DE"/>
        </a:p>
      </dgm:t>
    </dgm:pt>
    <dgm:pt modelId="{6E00E8C8-7976-455A-9936-155AA404C156}" type="sibTrans" cxnId="{1DADCFB6-1B0B-45B0-9FAB-D5505F027AA8}">
      <dgm:prSet/>
      <dgm:spPr/>
      <dgm:t>
        <a:bodyPr/>
        <a:lstStyle/>
        <a:p>
          <a:endParaRPr lang="de-DE"/>
        </a:p>
      </dgm:t>
    </dgm:pt>
    <dgm:pt modelId="{813EF258-C9D1-4542-8545-F981A1B66E3A}">
      <dgm:prSet phldrT="[Text]"/>
      <dgm:spPr/>
      <dgm:t>
        <a:bodyPr/>
        <a:lstStyle/>
        <a:p>
          <a:r>
            <a:rPr lang="de-DE" dirty="0"/>
            <a:t>Problemlösen </a:t>
          </a:r>
        </a:p>
        <a:p>
          <a:r>
            <a:rPr lang="de-DE" dirty="0"/>
            <a:t>und Handeln</a:t>
          </a:r>
        </a:p>
      </dgm:t>
    </dgm:pt>
    <dgm:pt modelId="{D4C030E5-B71F-45AC-A3BE-F3F0F84F919B}" type="parTrans" cxnId="{AC4FB318-2277-4135-B0E7-0E888241FB18}">
      <dgm:prSet/>
      <dgm:spPr/>
      <dgm:t>
        <a:bodyPr/>
        <a:lstStyle/>
        <a:p>
          <a:endParaRPr lang="de-DE"/>
        </a:p>
      </dgm:t>
    </dgm:pt>
    <dgm:pt modelId="{37BEE1D6-1EF2-4949-AAA6-F560C7F0F54B}" type="sibTrans" cxnId="{AC4FB318-2277-4135-B0E7-0E888241FB18}">
      <dgm:prSet/>
      <dgm:spPr/>
      <dgm:t>
        <a:bodyPr/>
        <a:lstStyle/>
        <a:p>
          <a:endParaRPr lang="de-DE"/>
        </a:p>
      </dgm:t>
    </dgm:pt>
    <dgm:pt modelId="{E75F7EED-15E6-475A-AEE0-EF5804EF9767}">
      <dgm:prSet phldrT="[Text]"/>
      <dgm:spPr/>
      <dgm:t>
        <a:bodyPr/>
        <a:lstStyle/>
        <a:p>
          <a:r>
            <a:rPr lang="de-DE"/>
            <a:t>Analysieren und Reflektieren</a:t>
          </a:r>
          <a:endParaRPr lang="de-DE" dirty="0"/>
        </a:p>
      </dgm:t>
    </dgm:pt>
    <dgm:pt modelId="{21102B1E-90A6-453A-9353-BAC175A79D74}" type="parTrans" cxnId="{82026231-056B-41A4-8DFF-376C8F224971}">
      <dgm:prSet/>
      <dgm:spPr/>
      <dgm:t>
        <a:bodyPr/>
        <a:lstStyle/>
        <a:p>
          <a:endParaRPr lang="de-DE"/>
        </a:p>
      </dgm:t>
    </dgm:pt>
    <dgm:pt modelId="{D83C273E-4165-41E1-89C8-7A5D16F8B330}" type="sibTrans" cxnId="{82026231-056B-41A4-8DFF-376C8F224971}">
      <dgm:prSet/>
      <dgm:spPr/>
      <dgm:t>
        <a:bodyPr/>
        <a:lstStyle/>
        <a:p>
          <a:endParaRPr lang="de-DE"/>
        </a:p>
      </dgm:t>
    </dgm:pt>
    <dgm:pt modelId="{19B49F28-52C7-4436-AF42-4A88B26962B7}" type="pres">
      <dgm:prSet presAssocID="{CD5882A8-60F7-4EA6-9370-E88FA73F083C}" presName="Name0" presStyleCnt="0">
        <dgm:presLayoutVars>
          <dgm:dir/>
          <dgm:resizeHandles val="exact"/>
        </dgm:presLayoutVars>
      </dgm:prSet>
      <dgm:spPr/>
    </dgm:pt>
    <dgm:pt modelId="{26224780-4CD9-481B-8771-3C97C39B9DFC}" type="pres">
      <dgm:prSet presAssocID="{5F0EB333-0A1A-49B6-8EBE-18A6C093A22F}" presName="compNode" presStyleCnt="0"/>
      <dgm:spPr/>
    </dgm:pt>
    <dgm:pt modelId="{C0ABF779-3F01-4117-88E9-BE1652C34418}" type="pres">
      <dgm:prSet presAssocID="{5F0EB333-0A1A-49B6-8EBE-18A6C093A22F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upe"/>
        </a:ext>
      </dgm:extLst>
    </dgm:pt>
    <dgm:pt modelId="{A031AC80-8962-4B32-8B8A-DA387BE61F99}" type="pres">
      <dgm:prSet presAssocID="{5F0EB333-0A1A-49B6-8EBE-18A6C093A22F}" presName="textRect" presStyleLbl="revTx" presStyleIdx="0" presStyleCnt="6">
        <dgm:presLayoutVars>
          <dgm:bulletEnabled val="1"/>
        </dgm:presLayoutVars>
      </dgm:prSet>
      <dgm:spPr/>
    </dgm:pt>
    <dgm:pt modelId="{0E3C971D-8BCD-4CF6-819A-AC01315ACB55}" type="pres">
      <dgm:prSet presAssocID="{EEE56EC4-A162-42BB-B351-226F8086B877}" presName="sibTrans" presStyleLbl="sibTrans2D1" presStyleIdx="0" presStyleCnt="0"/>
      <dgm:spPr/>
    </dgm:pt>
    <dgm:pt modelId="{B2942E6C-3FA4-43F4-A1A3-16A7A893BA32}" type="pres">
      <dgm:prSet presAssocID="{EC0C865E-A0C8-42C2-979B-971EF87A0C99}" presName="compNode" presStyleCnt="0"/>
      <dgm:spPr/>
    </dgm:pt>
    <dgm:pt modelId="{CF03B1BA-FDD4-40E7-908B-9FAE88D18E45}" type="pres">
      <dgm:prSet presAssocID="{EC0C865E-A0C8-42C2-979B-971EF87A0C99}" presName="pict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67A4D44-C5B2-4CF6-AD4B-07B04F0EFDD9}" type="pres">
      <dgm:prSet presAssocID="{EC0C865E-A0C8-42C2-979B-971EF87A0C99}" presName="textRect" presStyleLbl="revTx" presStyleIdx="1" presStyleCnt="6">
        <dgm:presLayoutVars>
          <dgm:bulletEnabled val="1"/>
        </dgm:presLayoutVars>
      </dgm:prSet>
      <dgm:spPr/>
    </dgm:pt>
    <dgm:pt modelId="{F9FBE1BF-1F20-4931-A41E-1F7B9DB2ECB9}" type="pres">
      <dgm:prSet presAssocID="{B86F4F9D-2621-4FFA-86B4-8CEC2198187C}" presName="sibTrans" presStyleLbl="sibTrans2D1" presStyleIdx="0" presStyleCnt="0"/>
      <dgm:spPr/>
    </dgm:pt>
    <dgm:pt modelId="{1A03372C-60F1-4064-8250-5F0C5134D1F7}" type="pres">
      <dgm:prSet presAssocID="{F5211ADF-B8FC-4F7B-931D-4ED5D0D93A80}" presName="compNode" presStyleCnt="0"/>
      <dgm:spPr/>
    </dgm:pt>
    <dgm:pt modelId="{382FCD13-8689-45A1-82DE-03A5EF26CC67}" type="pres">
      <dgm:prSet presAssocID="{F5211ADF-B8FC-4F7B-931D-4ED5D0D93A80}" presName="pict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BA4C6392-7F9A-46BF-872B-37B6671139DB}" type="pres">
      <dgm:prSet presAssocID="{F5211ADF-B8FC-4F7B-931D-4ED5D0D93A80}" presName="textRect" presStyleLbl="revTx" presStyleIdx="2" presStyleCnt="6">
        <dgm:presLayoutVars>
          <dgm:bulletEnabled val="1"/>
        </dgm:presLayoutVars>
      </dgm:prSet>
      <dgm:spPr/>
    </dgm:pt>
    <dgm:pt modelId="{28779012-9D57-4E42-B7D4-25A8E580B639}" type="pres">
      <dgm:prSet presAssocID="{1BA726C1-BCF2-41B3-88A7-93F605159EF5}" presName="sibTrans" presStyleLbl="sibTrans2D1" presStyleIdx="0" presStyleCnt="0"/>
      <dgm:spPr/>
    </dgm:pt>
    <dgm:pt modelId="{A27F6BD2-4E94-428F-ADED-A611026A9A63}" type="pres">
      <dgm:prSet presAssocID="{21B89EEC-9F7F-4B98-920C-A466DFC76371}" presName="compNode" presStyleCnt="0"/>
      <dgm:spPr/>
    </dgm:pt>
    <dgm:pt modelId="{9642CD5A-7ABB-4677-A0E9-C941C21E0921}" type="pres">
      <dgm:prSet presAssocID="{21B89EEC-9F7F-4B98-920C-A466DFC76371}" presName="pict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ittelalterliche Rüstung"/>
        </a:ext>
      </dgm:extLst>
    </dgm:pt>
    <dgm:pt modelId="{6D1E6672-EE76-4C80-A94E-60D74C356565}" type="pres">
      <dgm:prSet presAssocID="{21B89EEC-9F7F-4B98-920C-A466DFC76371}" presName="textRect" presStyleLbl="revTx" presStyleIdx="3" presStyleCnt="6">
        <dgm:presLayoutVars>
          <dgm:bulletEnabled val="1"/>
        </dgm:presLayoutVars>
      </dgm:prSet>
      <dgm:spPr/>
    </dgm:pt>
    <dgm:pt modelId="{EBC76611-0B80-42F3-A870-E152EB67DEF3}" type="pres">
      <dgm:prSet presAssocID="{6E00E8C8-7976-455A-9936-155AA404C156}" presName="sibTrans" presStyleLbl="sibTrans2D1" presStyleIdx="0" presStyleCnt="0"/>
      <dgm:spPr/>
    </dgm:pt>
    <dgm:pt modelId="{6C28B056-65F7-49AE-AB47-3DCFA0299733}" type="pres">
      <dgm:prSet presAssocID="{813EF258-C9D1-4542-8545-F981A1B66E3A}" presName="compNode" presStyleCnt="0"/>
      <dgm:spPr/>
    </dgm:pt>
    <dgm:pt modelId="{050B3D60-8808-453F-BDC1-D7258A5BE509}" type="pres">
      <dgm:prSet presAssocID="{813EF258-C9D1-4542-8545-F981A1B66E3A}" presName="pict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rainstorming"/>
        </a:ext>
      </dgm:extLst>
    </dgm:pt>
    <dgm:pt modelId="{89058CDA-7D84-4B1A-B8FC-B12F51354AB6}" type="pres">
      <dgm:prSet presAssocID="{813EF258-C9D1-4542-8545-F981A1B66E3A}" presName="textRect" presStyleLbl="revTx" presStyleIdx="4" presStyleCnt="6">
        <dgm:presLayoutVars>
          <dgm:bulletEnabled val="1"/>
        </dgm:presLayoutVars>
      </dgm:prSet>
      <dgm:spPr/>
    </dgm:pt>
    <dgm:pt modelId="{2BCEE369-43A4-4CFC-BCA4-9FC5B3536EAA}" type="pres">
      <dgm:prSet presAssocID="{37BEE1D6-1EF2-4949-AAA6-F560C7F0F54B}" presName="sibTrans" presStyleLbl="sibTrans2D1" presStyleIdx="0" presStyleCnt="0"/>
      <dgm:spPr/>
    </dgm:pt>
    <dgm:pt modelId="{358770F3-BDD0-448A-A522-6F9B1CA4659A}" type="pres">
      <dgm:prSet presAssocID="{E75F7EED-15E6-475A-AEE0-EF5804EF9767}" presName="compNode" presStyleCnt="0"/>
      <dgm:spPr/>
    </dgm:pt>
    <dgm:pt modelId="{E503463E-D157-452B-AB1F-4E13E47433C5}" type="pres">
      <dgm:prSet presAssocID="{E75F7EED-15E6-475A-AEE0-EF5804EF9767}" presName="pict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piegelung"/>
        </a:ext>
      </dgm:extLst>
    </dgm:pt>
    <dgm:pt modelId="{DE151434-D0F1-4526-AF8D-CC6F7F54D0ED}" type="pres">
      <dgm:prSet presAssocID="{E75F7EED-15E6-475A-AEE0-EF5804EF9767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AC4FB318-2277-4135-B0E7-0E888241FB18}" srcId="{CD5882A8-60F7-4EA6-9370-E88FA73F083C}" destId="{813EF258-C9D1-4542-8545-F981A1B66E3A}" srcOrd="4" destOrd="0" parTransId="{D4C030E5-B71F-45AC-A3BE-F3F0F84F919B}" sibTransId="{37BEE1D6-1EF2-4949-AAA6-F560C7F0F54B}"/>
    <dgm:cxn modelId="{65A3AA24-9E94-4DB6-B6DF-7311C066F9A1}" type="presOf" srcId="{CD5882A8-60F7-4EA6-9370-E88FA73F083C}" destId="{19B49F28-52C7-4436-AF42-4A88B26962B7}" srcOrd="0" destOrd="0" presId="urn:microsoft.com/office/officeart/2005/8/layout/pList1"/>
    <dgm:cxn modelId="{2130EC28-4D7F-46BF-BD99-C971EE187713}" srcId="{CD5882A8-60F7-4EA6-9370-E88FA73F083C}" destId="{EC0C865E-A0C8-42C2-979B-971EF87A0C99}" srcOrd="1" destOrd="0" parTransId="{897E7D34-FA21-4684-A550-87AF40D4B499}" sibTransId="{B86F4F9D-2621-4FFA-86B4-8CEC2198187C}"/>
    <dgm:cxn modelId="{4AA1E32B-9DE7-4C1D-BB79-F8E15A5F9887}" type="presOf" srcId="{1BA726C1-BCF2-41B3-88A7-93F605159EF5}" destId="{28779012-9D57-4E42-B7D4-25A8E580B639}" srcOrd="0" destOrd="0" presId="urn:microsoft.com/office/officeart/2005/8/layout/pList1"/>
    <dgm:cxn modelId="{82026231-056B-41A4-8DFF-376C8F224971}" srcId="{CD5882A8-60F7-4EA6-9370-E88FA73F083C}" destId="{E75F7EED-15E6-475A-AEE0-EF5804EF9767}" srcOrd="5" destOrd="0" parTransId="{21102B1E-90A6-453A-9353-BAC175A79D74}" sibTransId="{D83C273E-4165-41E1-89C8-7A5D16F8B330}"/>
    <dgm:cxn modelId="{3425BC5B-C3DE-4C26-9BD7-558CF26FB61D}" type="presOf" srcId="{37BEE1D6-1EF2-4949-AAA6-F560C7F0F54B}" destId="{2BCEE369-43A4-4CFC-BCA4-9FC5B3536EAA}" srcOrd="0" destOrd="0" presId="urn:microsoft.com/office/officeart/2005/8/layout/pList1"/>
    <dgm:cxn modelId="{82650A68-9576-4177-A5A5-0FA91A9CD454}" type="presOf" srcId="{813EF258-C9D1-4542-8545-F981A1B66E3A}" destId="{89058CDA-7D84-4B1A-B8FC-B12F51354AB6}" srcOrd="0" destOrd="0" presId="urn:microsoft.com/office/officeart/2005/8/layout/pList1"/>
    <dgm:cxn modelId="{8161E769-2AC7-408C-8598-C73A0A8EF9DC}" type="presOf" srcId="{21B89EEC-9F7F-4B98-920C-A466DFC76371}" destId="{6D1E6672-EE76-4C80-A94E-60D74C356565}" srcOrd="0" destOrd="0" presId="urn:microsoft.com/office/officeart/2005/8/layout/pList1"/>
    <dgm:cxn modelId="{B0117D4D-E1B3-4FA3-9CFE-4B6D96F944B0}" srcId="{CD5882A8-60F7-4EA6-9370-E88FA73F083C}" destId="{F5211ADF-B8FC-4F7B-931D-4ED5D0D93A80}" srcOrd="2" destOrd="0" parTransId="{B51EE1D8-C31D-4D26-BB4C-79854B1A9B28}" sibTransId="{1BA726C1-BCF2-41B3-88A7-93F605159EF5}"/>
    <dgm:cxn modelId="{BA15B24E-AAC8-4EB6-91C8-53DBFC7283D9}" type="presOf" srcId="{E75F7EED-15E6-475A-AEE0-EF5804EF9767}" destId="{DE151434-D0F1-4526-AF8D-CC6F7F54D0ED}" srcOrd="0" destOrd="0" presId="urn:microsoft.com/office/officeart/2005/8/layout/pList1"/>
    <dgm:cxn modelId="{B1FBCD87-3572-43F4-B9DD-A1C0E0472828}" srcId="{CD5882A8-60F7-4EA6-9370-E88FA73F083C}" destId="{5F0EB333-0A1A-49B6-8EBE-18A6C093A22F}" srcOrd="0" destOrd="0" parTransId="{ACF14253-21F9-469F-ABD7-86D0C1DAEEE5}" sibTransId="{EEE56EC4-A162-42BB-B351-226F8086B877}"/>
    <dgm:cxn modelId="{F167978E-CA3F-4D9A-B653-C308D0833895}" type="presOf" srcId="{6E00E8C8-7976-455A-9936-155AA404C156}" destId="{EBC76611-0B80-42F3-A870-E152EB67DEF3}" srcOrd="0" destOrd="0" presId="urn:microsoft.com/office/officeart/2005/8/layout/pList1"/>
    <dgm:cxn modelId="{3E0DB2A2-76DA-49F1-9886-173ABEC7F73D}" type="presOf" srcId="{F5211ADF-B8FC-4F7B-931D-4ED5D0D93A80}" destId="{BA4C6392-7F9A-46BF-872B-37B6671139DB}" srcOrd="0" destOrd="0" presId="urn:microsoft.com/office/officeart/2005/8/layout/pList1"/>
    <dgm:cxn modelId="{8D8B04AA-9C6B-405A-A52B-620771DC1863}" type="presOf" srcId="{EC0C865E-A0C8-42C2-979B-971EF87A0C99}" destId="{B67A4D44-C5B2-4CF6-AD4B-07B04F0EFDD9}" srcOrd="0" destOrd="0" presId="urn:microsoft.com/office/officeart/2005/8/layout/pList1"/>
    <dgm:cxn modelId="{1DADCFB6-1B0B-45B0-9FAB-D5505F027AA8}" srcId="{CD5882A8-60F7-4EA6-9370-E88FA73F083C}" destId="{21B89EEC-9F7F-4B98-920C-A466DFC76371}" srcOrd="3" destOrd="0" parTransId="{439D42E4-5977-466E-994B-CB735C27B183}" sibTransId="{6E00E8C8-7976-455A-9936-155AA404C156}"/>
    <dgm:cxn modelId="{7149EEBA-FD85-46C8-9879-8A03AEE77C53}" type="presOf" srcId="{B86F4F9D-2621-4FFA-86B4-8CEC2198187C}" destId="{F9FBE1BF-1F20-4931-A41E-1F7B9DB2ECB9}" srcOrd="0" destOrd="0" presId="urn:microsoft.com/office/officeart/2005/8/layout/pList1"/>
    <dgm:cxn modelId="{C11527F3-1DE0-4D88-B058-5BE4760BB440}" type="presOf" srcId="{EEE56EC4-A162-42BB-B351-226F8086B877}" destId="{0E3C971D-8BCD-4CF6-819A-AC01315ACB55}" srcOrd="0" destOrd="0" presId="urn:microsoft.com/office/officeart/2005/8/layout/pList1"/>
    <dgm:cxn modelId="{F92F38F9-BF58-4BE8-AC6E-742E71197F59}" type="presOf" srcId="{5F0EB333-0A1A-49B6-8EBE-18A6C093A22F}" destId="{A031AC80-8962-4B32-8B8A-DA387BE61F99}" srcOrd="0" destOrd="0" presId="urn:microsoft.com/office/officeart/2005/8/layout/pList1"/>
    <dgm:cxn modelId="{926C71A9-9825-404B-8564-8AA30996143F}" type="presParOf" srcId="{19B49F28-52C7-4436-AF42-4A88B26962B7}" destId="{26224780-4CD9-481B-8771-3C97C39B9DFC}" srcOrd="0" destOrd="0" presId="urn:microsoft.com/office/officeart/2005/8/layout/pList1"/>
    <dgm:cxn modelId="{ED02DF2D-491A-4C33-8560-6DE7092145FF}" type="presParOf" srcId="{26224780-4CD9-481B-8771-3C97C39B9DFC}" destId="{C0ABF779-3F01-4117-88E9-BE1652C34418}" srcOrd="0" destOrd="0" presId="urn:microsoft.com/office/officeart/2005/8/layout/pList1"/>
    <dgm:cxn modelId="{F766F3BF-089A-449A-9E31-AA4E239B61C7}" type="presParOf" srcId="{26224780-4CD9-481B-8771-3C97C39B9DFC}" destId="{A031AC80-8962-4B32-8B8A-DA387BE61F99}" srcOrd="1" destOrd="0" presId="urn:microsoft.com/office/officeart/2005/8/layout/pList1"/>
    <dgm:cxn modelId="{7C144031-ED80-4C7B-B05B-2D8E39DFA03D}" type="presParOf" srcId="{19B49F28-52C7-4436-AF42-4A88B26962B7}" destId="{0E3C971D-8BCD-4CF6-819A-AC01315ACB55}" srcOrd="1" destOrd="0" presId="urn:microsoft.com/office/officeart/2005/8/layout/pList1"/>
    <dgm:cxn modelId="{A1C2B728-65CC-47F5-B2D3-E1DF9462ADCB}" type="presParOf" srcId="{19B49F28-52C7-4436-AF42-4A88B26962B7}" destId="{B2942E6C-3FA4-43F4-A1A3-16A7A893BA32}" srcOrd="2" destOrd="0" presId="urn:microsoft.com/office/officeart/2005/8/layout/pList1"/>
    <dgm:cxn modelId="{AC15E960-B545-46C1-AC8A-EF00B970B061}" type="presParOf" srcId="{B2942E6C-3FA4-43F4-A1A3-16A7A893BA32}" destId="{CF03B1BA-FDD4-40E7-908B-9FAE88D18E45}" srcOrd="0" destOrd="0" presId="urn:microsoft.com/office/officeart/2005/8/layout/pList1"/>
    <dgm:cxn modelId="{A6393DDD-F012-42AF-8EC4-BDD997533FE5}" type="presParOf" srcId="{B2942E6C-3FA4-43F4-A1A3-16A7A893BA32}" destId="{B67A4D44-C5B2-4CF6-AD4B-07B04F0EFDD9}" srcOrd="1" destOrd="0" presId="urn:microsoft.com/office/officeart/2005/8/layout/pList1"/>
    <dgm:cxn modelId="{669BA40E-8915-4079-90F5-9B1E8FC76EEE}" type="presParOf" srcId="{19B49F28-52C7-4436-AF42-4A88B26962B7}" destId="{F9FBE1BF-1F20-4931-A41E-1F7B9DB2ECB9}" srcOrd="3" destOrd="0" presId="urn:microsoft.com/office/officeart/2005/8/layout/pList1"/>
    <dgm:cxn modelId="{1869C81C-1708-4BA0-B8B8-2C1EBA36A8F8}" type="presParOf" srcId="{19B49F28-52C7-4436-AF42-4A88B26962B7}" destId="{1A03372C-60F1-4064-8250-5F0C5134D1F7}" srcOrd="4" destOrd="0" presId="urn:microsoft.com/office/officeart/2005/8/layout/pList1"/>
    <dgm:cxn modelId="{DC91C125-844A-4B56-B83E-C4A912286620}" type="presParOf" srcId="{1A03372C-60F1-4064-8250-5F0C5134D1F7}" destId="{382FCD13-8689-45A1-82DE-03A5EF26CC67}" srcOrd="0" destOrd="0" presId="urn:microsoft.com/office/officeart/2005/8/layout/pList1"/>
    <dgm:cxn modelId="{5C9A180A-CCCE-446D-9870-FF573CB88650}" type="presParOf" srcId="{1A03372C-60F1-4064-8250-5F0C5134D1F7}" destId="{BA4C6392-7F9A-46BF-872B-37B6671139DB}" srcOrd="1" destOrd="0" presId="urn:microsoft.com/office/officeart/2005/8/layout/pList1"/>
    <dgm:cxn modelId="{B22535BF-0256-4DC1-8439-79F18450ACD2}" type="presParOf" srcId="{19B49F28-52C7-4436-AF42-4A88B26962B7}" destId="{28779012-9D57-4E42-B7D4-25A8E580B639}" srcOrd="5" destOrd="0" presId="urn:microsoft.com/office/officeart/2005/8/layout/pList1"/>
    <dgm:cxn modelId="{59C5BB47-0C7C-494A-8CF8-DD17C1533DE3}" type="presParOf" srcId="{19B49F28-52C7-4436-AF42-4A88B26962B7}" destId="{A27F6BD2-4E94-428F-ADED-A611026A9A63}" srcOrd="6" destOrd="0" presId="urn:microsoft.com/office/officeart/2005/8/layout/pList1"/>
    <dgm:cxn modelId="{B12DBAA9-D73A-42FD-908F-6E1629BF9A16}" type="presParOf" srcId="{A27F6BD2-4E94-428F-ADED-A611026A9A63}" destId="{9642CD5A-7ABB-4677-A0E9-C941C21E0921}" srcOrd="0" destOrd="0" presId="urn:microsoft.com/office/officeart/2005/8/layout/pList1"/>
    <dgm:cxn modelId="{3AF165AA-17BD-4D43-948D-377815FAACCF}" type="presParOf" srcId="{A27F6BD2-4E94-428F-ADED-A611026A9A63}" destId="{6D1E6672-EE76-4C80-A94E-60D74C356565}" srcOrd="1" destOrd="0" presId="urn:microsoft.com/office/officeart/2005/8/layout/pList1"/>
    <dgm:cxn modelId="{EAB21D29-DD7C-438A-89ED-E82F277A7E55}" type="presParOf" srcId="{19B49F28-52C7-4436-AF42-4A88B26962B7}" destId="{EBC76611-0B80-42F3-A870-E152EB67DEF3}" srcOrd="7" destOrd="0" presId="urn:microsoft.com/office/officeart/2005/8/layout/pList1"/>
    <dgm:cxn modelId="{03EB65AF-B32A-4349-B551-F1E46A96534A}" type="presParOf" srcId="{19B49F28-52C7-4436-AF42-4A88B26962B7}" destId="{6C28B056-65F7-49AE-AB47-3DCFA0299733}" srcOrd="8" destOrd="0" presId="urn:microsoft.com/office/officeart/2005/8/layout/pList1"/>
    <dgm:cxn modelId="{6FEB1699-0FD1-4D57-B049-CB3CAD5C680D}" type="presParOf" srcId="{6C28B056-65F7-49AE-AB47-3DCFA0299733}" destId="{050B3D60-8808-453F-BDC1-D7258A5BE509}" srcOrd="0" destOrd="0" presId="urn:microsoft.com/office/officeart/2005/8/layout/pList1"/>
    <dgm:cxn modelId="{E39F3A9E-87D9-4EE9-9349-870CC55F4A4F}" type="presParOf" srcId="{6C28B056-65F7-49AE-AB47-3DCFA0299733}" destId="{89058CDA-7D84-4B1A-B8FC-B12F51354AB6}" srcOrd="1" destOrd="0" presId="urn:microsoft.com/office/officeart/2005/8/layout/pList1"/>
    <dgm:cxn modelId="{202AD91A-94C0-44B6-A949-BF775DB1883E}" type="presParOf" srcId="{19B49F28-52C7-4436-AF42-4A88B26962B7}" destId="{2BCEE369-43A4-4CFC-BCA4-9FC5B3536EAA}" srcOrd="9" destOrd="0" presId="urn:microsoft.com/office/officeart/2005/8/layout/pList1"/>
    <dgm:cxn modelId="{514B8315-A240-4C50-8517-D0CE84CA2176}" type="presParOf" srcId="{19B49F28-52C7-4436-AF42-4A88B26962B7}" destId="{358770F3-BDD0-448A-A522-6F9B1CA4659A}" srcOrd="10" destOrd="0" presId="urn:microsoft.com/office/officeart/2005/8/layout/pList1"/>
    <dgm:cxn modelId="{5A71BFF5-68EF-4A9C-A041-F5BD99CE1DEA}" type="presParOf" srcId="{358770F3-BDD0-448A-A522-6F9B1CA4659A}" destId="{E503463E-D157-452B-AB1F-4E13E47433C5}" srcOrd="0" destOrd="0" presId="urn:microsoft.com/office/officeart/2005/8/layout/pList1"/>
    <dgm:cxn modelId="{AA5520AE-58AC-4398-9F0E-671CEAE50931}" type="presParOf" srcId="{358770F3-BDD0-448A-A522-6F9B1CA4659A}" destId="{DE151434-D0F1-4526-AF8D-CC6F7F54D0E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5882A8-60F7-4EA6-9370-E88FA73F083C}" type="doc">
      <dgm:prSet loTypeId="urn:microsoft.com/office/officeart/2005/8/layout/pList1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5F0EB333-0A1A-49B6-8EBE-18A6C093A22F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Suchen, Verarbeiten und Aufbewahren </a:t>
          </a:r>
        </a:p>
      </dgm:t>
    </dgm:pt>
    <dgm:pt modelId="{ACF14253-21F9-469F-ABD7-86D0C1DAEEE5}" type="parTrans" cxnId="{B1FBCD87-3572-43F4-B9DD-A1C0E0472828}">
      <dgm:prSet/>
      <dgm:spPr/>
      <dgm:t>
        <a:bodyPr/>
        <a:lstStyle/>
        <a:p>
          <a:endParaRPr lang="de-DE"/>
        </a:p>
      </dgm:t>
    </dgm:pt>
    <dgm:pt modelId="{EEE56EC4-A162-42BB-B351-226F8086B877}" type="sibTrans" cxnId="{B1FBCD87-3572-43F4-B9DD-A1C0E0472828}">
      <dgm:prSet/>
      <dgm:spPr/>
      <dgm:t>
        <a:bodyPr/>
        <a:lstStyle/>
        <a:p>
          <a:endParaRPr lang="de-DE"/>
        </a:p>
      </dgm:t>
    </dgm:pt>
    <dgm:pt modelId="{EC0C865E-A0C8-42C2-979B-971EF87A0C99}">
      <dgm:prSet phldrT="[Text]"/>
      <dgm:spPr/>
      <dgm:t>
        <a:bodyPr/>
        <a:lstStyle/>
        <a:p>
          <a:r>
            <a:rPr lang="de-DE" b="1" dirty="0">
              <a:solidFill>
                <a:srgbClr val="9C1C26"/>
              </a:solidFill>
            </a:rPr>
            <a:t>Kommunizieren und Kooperieren</a:t>
          </a:r>
        </a:p>
      </dgm:t>
    </dgm:pt>
    <dgm:pt modelId="{897E7D34-FA21-4684-A550-87AF40D4B499}" type="parTrans" cxnId="{2130EC28-4D7F-46BF-BD99-C971EE187713}">
      <dgm:prSet/>
      <dgm:spPr/>
      <dgm:t>
        <a:bodyPr/>
        <a:lstStyle/>
        <a:p>
          <a:endParaRPr lang="de-DE"/>
        </a:p>
      </dgm:t>
    </dgm:pt>
    <dgm:pt modelId="{B86F4F9D-2621-4FFA-86B4-8CEC2198187C}" type="sibTrans" cxnId="{2130EC28-4D7F-46BF-BD99-C971EE187713}">
      <dgm:prSet/>
      <dgm:spPr/>
      <dgm:t>
        <a:bodyPr/>
        <a:lstStyle/>
        <a:p>
          <a:endParaRPr lang="de-DE"/>
        </a:p>
      </dgm:t>
    </dgm:pt>
    <dgm:pt modelId="{F5211ADF-B8FC-4F7B-931D-4ED5D0D93A80}">
      <dgm:prSet phldrT="[Text]"/>
      <dgm:spPr/>
      <dgm:t>
        <a:bodyPr/>
        <a:lstStyle/>
        <a:p>
          <a:r>
            <a:rPr lang="de-DE" dirty="0"/>
            <a:t>Produzieren und Präsentieren</a:t>
          </a:r>
        </a:p>
      </dgm:t>
    </dgm:pt>
    <dgm:pt modelId="{B51EE1D8-C31D-4D26-BB4C-79854B1A9B28}" type="parTrans" cxnId="{B0117D4D-E1B3-4FA3-9CFE-4B6D96F944B0}">
      <dgm:prSet/>
      <dgm:spPr/>
      <dgm:t>
        <a:bodyPr/>
        <a:lstStyle/>
        <a:p>
          <a:endParaRPr lang="de-DE"/>
        </a:p>
      </dgm:t>
    </dgm:pt>
    <dgm:pt modelId="{1BA726C1-BCF2-41B3-88A7-93F605159EF5}" type="sibTrans" cxnId="{B0117D4D-E1B3-4FA3-9CFE-4B6D96F944B0}">
      <dgm:prSet/>
      <dgm:spPr/>
      <dgm:t>
        <a:bodyPr/>
        <a:lstStyle/>
        <a:p>
          <a:endParaRPr lang="de-DE"/>
        </a:p>
      </dgm:t>
    </dgm:pt>
    <dgm:pt modelId="{21B89EEC-9F7F-4B98-920C-A466DFC76371}">
      <dgm:prSet phldrT="[Text]"/>
      <dgm:spPr/>
      <dgm:t>
        <a:bodyPr/>
        <a:lstStyle/>
        <a:p>
          <a:r>
            <a:rPr lang="de-DE" dirty="0"/>
            <a:t>Schützen und sicher Agieren</a:t>
          </a:r>
        </a:p>
      </dgm:t>
    </dgm:pt>
    <dgm:pt modelId="{439D42E4-5977-466E-994B-CB735C27B183}" type="parTrans" cxnId="{1DADCFB6-1B0B-45B0-9FAB-D5505F027AA8}">
      <dgm:prSet/>
      <dgm:spPr/>
      <dgm:t>
        <a:bodyPr/>
        <a:lstStyle/>
        <a:p>
          <a:endParaRPr lang="de-DE"/>
        </a:p>
      </dgm:t>
    </dgm:pt>
    <dgm:pt modelId="{6E00E8C8-7976-455A-9936-155AA404C156}" type="sibTrans" cxnId="{1DADCFB6-1B0B-45B0-9FAB-D5505F027AA8}">
      <dgm:prSet/>
      <dgm:spPr/>
      <dgm:t>
        <a:bodyPr/>
        <a:lstStyle/>
        <a:p>
          <a:endParaRPr lang="de-DE"/>
        </a:p>
      </dgm:t>
    </dgm:pt>
    <dgm:pt modelId="{813EF258-C9D1-4542-8545-F981A1B66E3A}">
      <dgm:prSet phldrT="[Text]"/>
      <dgm:spPr/>
      <dgm:t>
        <a:bodyPr/>
        <a:lstStyle/>
        <a:p>
          <a:r>
            <a:rPr lang="de-DE" dirty="0"/>
            <a:t>Problemlösen </a:t>
          </a:r>
        </a:p>
        <a:p>
          <a:r>
            <a:rPr lang="de-DE" dirty="0"/>
            <a:t>und Handeln</a:t>
          </a:r>
        </a:p>
      </dgm:t>
    </dgm:pt>
    <dgm:pt modelId="{D4C030E5-B71F-45AC-A3BE-F3F0F84F919B}" type="parTrans" cxnId="{AC4FB318-2277-4135-B0E7-0E888241FB18}">
      <dgm:prSet/>
      <dgm:spPr/>
      <dgm:t>
        <a:bodyPr/>
        <a:lstStyle/>
        <a:p>
          <a:endParaRPr lang="de-DE"/>
        </a:p>
      </dgm:t>
    </dgm:pt>
    <dgm:pt modelId="{37BEE1D6-1EF2-4949-AAA6-F560C7F0F54B}" type="sibTrans" cxnId="{AC4FB318-2277-4135-B0E7-0E888241FB18}">
      <dgm:prSet/>
      <dgm:spPr/>
      <dgm:t>
        <a:bodyPr/>
        <a:lstStyle/>
        <a:p>
          <a:endParaRPr lang="de-DE"/>
        </a:p>
      </dgm:t>
    </dgm:pt>
    <dgm:pt modelId="{E75F7EED-15E6-475A-AEE0-EF5804EF9767}">
      <dgm:prSet phldrT="[Text]"/>
      <dgm:spPr/>
      <dgm:t>
        <a:bodyPr/>
        <a:lstStyle/>
        <a:p>
          <a:r>
            <a:rPr lang="de-DE"/>
            <a:t>Analysieren und Reflektieren</a:t>
          </a:r>
          <a:endParaRPr lang="de-DE" dirty="0"/>
        </a:p>
      </dgm:t>
    </dgm:pt>
    <dgm:pt modelId="{21102B1E-90A6-453A-9353-BAC175A79D74}" type="parTrans" cxnId="{82026231-056B-41A4-8DFF-376C8F224971}">
      <dgm:prSet/>
      <dgm:spPr/>
      <dgm:t>
        <a:bodyPr/>
        <a:lstStyle/>
        <a:p>
          <a:endParaRPr lang="de-DE"/>
        </a:p>
      </dgm:t>
    </dgm:pt>
    <dgm:pt modelId="{D83C273E-4165-41E1-89C8-7A5D16F8B330}" type="sibTrans" cxnId="{82026231-056B-41A4-8DFF-376C8F224971}">
      <dgm:prSet/>
      <dgm:spPr/>
      <dgm:t>
        <a:bodyPr/>
        <a:lstStyle/>
        <a:p>
          <a:endParaRPr lang="de-DE"/>
        </a:p>
      </dgm:t>
    </dgm:pt>
    <dgm:pt modelId="{19B49F28-52C7-4436-AF42-4A88B26962B7}" type="pres">
      <dgm:prSet presAssocID="{CD5882A8-60F7-4EA6-9370-E88FA73F083C}" presName="Name0" presStyleCnt="0">
        <dgm:presLayoutVars>
          <dgm:dir/>
          <dgm:resizeHandles val="exact"/>
        </dgm:presLayoutVars>
      </dgm:prSet>
      <dgm:spPr/>
    </dgm:pt>
    <dgm:pt modelId="{26224780-4CD9-481B-8771-3C97C39B9DFC}" type="pres">
      <dgm:prSet presAssocID="{5F0EB333-0A1A-49B6-8EBE-18A6C093A22F}" presName="compNode" presStyleCnt="0"/>
      <dgm:spPr/>
    </dgm:pt>
    <dgm:pt modelId="{C0ABF779-3F01-4117-88E9-BE1652C34418}" type="pres">
      <dgm:prSet presAssocID="{5F0EB333-0A1A-49B6-8EBE-18A6C093A22F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upe"/>
        </a:ext>
      </dgm:extLst>
    </dgm:pt>
    <dgm:pt modelId="{A031AC80-8962-4B32-8B8A-DA387BE61F99}" type="pres">
      <dgm:prSet presAssocID="{5F0EB333-0A1A-49B6-8EBE-18A6C093A22F}" presName="textRect" presStyleLbl="revTx" presStyleIdx="0" presStyleCnt="6">
        <dgm:presLayoutVars>
          <dgm:bulletEnabled val="1"/>
        </dgm:presLayoutVars>
      </dgm:prSet>
      <dgm:spPr/>
    </dgm:pt>
    <dgm:pt modelId="{0E3C971D-8BCD-4CF6-819A-AC01315ACB55}" type="pres">
      <dgm:prSet presAssocID="{EEE56EC4-A162-42BB-B351-226F8086B877}" presName="sibTrans" presStyleLbl="sibTrans2D1" presStyleIdx="0" presStyleCnt="0"/>
      <dgm:spPr/>
    </dgm:pt>
    <dgm:pt modelId="{B2942E6C-3FA4-43F4-A1A3-16A7A893BA32}" type="pres">
      <dgm:prSet presAssocID="{EC0C865E-A0C8-42C2-979B-971EF87A0C99}" presName="compNode" presStyleCnt="0"/>
      <dgm:spPr/>
    </dgm:pt>
    <dgm:pt modelId="{CF03B1BA-FDD4-40E7-908B-9FAE88D18E45}" type="pres">
      <dgm:prSet presAssocID="{EC0C865E-A0C8-42C2-979B-971EF87A0C99}" presName="pict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67A4D44-C5B2-4CF6-AD4B-07B04F0EFDD9}" type="pres">
      <dgm:prSet presAssocID="{EC0C865E-A0C8-42C2-979B-971EF87A0C99}" presName="textRect" presStyleLbl="revTx" presStyleIdx="1" presStyleCnt="6">
        <dgm:presLayoutVars>
          <dgm:bulletEnabled val="1"/>
        </dgm:presLayoutVars>
      </dgm:prSet>
      <dgm:spPr/>
    </dgm:pt>
    <dgm:pt modelId="{F9FBE1BF-1F20-4931-A41E-1F7B9DB2ECB9}" type="pres">
      <dgm:prSet presAssocID="{B86F4F9D-2621-4FFA-86B4-8CEC2198187C}" presName="sibTrans" presStyleLbl="sibTrans2D1" presStyleIdx="0" presStyleCnt="0"/>
      <dgm:spPr/>
    </dgm:pt>
    <dgm:pt modelId="{1A03372C-60F1-4064-8250-5F0C5134D1F7}" type="pres">
      <dgm:prSet presAssocID="{F5211ADF-B8FC-4F7B-931D-4ED5D0D93A80}" presName="compNode" presStyleCnt="0"/>
      <dgm:spPr/>
    </dgm:pt>
    <dgm:pt modelId="{382FCD13-8689-45A1-82DE-03A5EF26CC67}" type="pres">
      <dgm:prSet presAssocID="{F5211ADF-B8FC-4F7B-931D-4ED5D0D93A80}" presName="pict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BA4C6392-7F9A-46BF-872B-37B6671139DB}" type="pres">
      <dgm:prSet presAssocID="{F5211ADF-B8FC-4F7B-931D-4ED5D0D93A80}" presName="textRect" presStyleLbl="revTx" presStyleIdx="2" presStyleCnt="6">
        <dgm:presLayoutVars>
          <dgm:bulletEnabled val="1"/>
        </dgm:presLayoutVars>
      </dgm:prSet>
      <dgm:spPr/>
    </dgm:pt>
    <dgm:pt modelId="{28779012-9D57-4E42-B7D4-25A8E580B639}" type="pres">
      <dgm:prSet presAssocID="{1BA726C1-BCF2-41B3-88A7-93F605159EF5}" presName="sibTrans" presStyleLbl="sibTrans2D1" presStyleIdx="0" presStyleCnt="0"/>
      <dgm:spPr/>
    </dgm:pt>
    <dgm:pt modelId="{A27F6BD2-4E94-428F-ADED-A611026A9A63}" type="pres">
      <dgm:prSet presAssocID="{21B89EEC-9F7F-4B98-920C-A466DFC76371}" presName="compNode" presStyleCnt="0"/>
      <dgm:spPr/>
    </dgm:pt>
    <dgm:pt modelId="{9642CD5A-7ABB-4677-A0E9-C941C21E0921}" type="pres">
      <dgm:prSet presAssocID="{21B89EEC-9F7F-4B98-920C-A466DFC76371}" presName="pict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ittelalterliche Rüstung"/>
        </a:ext>
      </dgm:extLst>
    </dgm:pt>
    <dgm:pt modelId="{6D1E6672-EE76-4C80-A94E-60D74C356565}" type="pres">
      <dgm:prSet presAssocID="{21B89EEC-9F7F-4B98-920C-A466DFC76371}" presName="textRect" presStyleLbl="revTx" presStyleIdx="3" presStyleCnt="6">
        <dgm:presLayoutVars>
          <dgm:bulletEnabled val="1"/>
        </dgm:presLayoutVars>
      </dgm:prSet>
      <dgm:spPr/>
    </dgm:pt>
    <dgm:pt modelId="{EBC76611-0B80-42F3-A870-E152EB67DEF3}" type="pres">
      <dgm:prSet presAssocID="{6E00E8C8-7976-455A-9936-155AA404C156}" presName="sibTrans" presStyleLbl="sibTrans2D1" presStyleIdx="0" presStyleCnt="0"/>
      <dgm:spPr/>
    </dgm:pt>
    <dgm:pt modelId="{6C28B056-65F7-49AE-AB47-3DCFA0299733}" type="pres">
      <dgm:prSet presAssocID="{813EF258-C9D1-4542-8545-F981A1B66E3A}" presName="compNode" presStyleCnt="0"/>
      <dgm:spPr/>
    </dgm:pt>
    <dgm:pt modelId="{050B3D60-8808-453F-BDC1-D7258A5BE509}" type="pres">
      <dgm:prSet presAssocID="{813EF258-C9D1-4542-8545-F981A1B66E3A}" presName="pict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rainstorming"/>
        </a:ext>
      </dgm:extLst>
    </dgm:pt>
    <dgm:pt modelId="{89058CDA-7D84-4B1A-B8FC-B12F51354AB6}" type="pres">
      <dgm:prSet presAssocID="{813EF258-C9D1-4542-8545-F981A1B66E3A}" presName="textRect" presStyleLbl="revTx" presStyleIdx="4" presStyleCnt="6">
        <dgm:presLayoutVars>
          <dgm:bulletEnabled val="1"/>
        </dgm:presLayoutVars>
      </dgm:prSet>
      <dgm:spPr/>
    </dgm:pt>
    <dgm:pt modelId="{2BCEE369-43A4-4CFC-BCA4-9FC5B3536EAA}" type="pres">
      <dgm:prSet presAssocID="{37BEE1D6-1EF2-4949-AAA6-F560C7F0F54B}" presName="sibTrans" presStyleLbl="sibTrans2D1" presStyleIdx="0" presStyleCnt="0"/>
      <dgm:spPr/>
    </dgm:pt>
    <dgm:pt modelId="{358770F3-BDD0-448A-A522-6F9B1CA4659A}" type="pres">
      <dgm:prSet presAssocID="{E75F7EED-15E6-475A-AEE0-EF5804EF9767}" presName="compNode" presStyleCnt="0"/>
      <dgm:spPr/>
    </dgm:pt>
    <dgm:pt modelId="{E503463E-D157-452B-AB1F-4E13E47433C5}" type="pres">
      <dgm:prSet presAssocID="{E75F7EED-15E6-475A-AEE0-EF5804EF9767}" presName="pict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piegelung"/>
        </a:ext>
      </dgm:extLst>
    </dgm:pt>
    <dgm:pt modelId="{DE151434-D0F1-4526-AF8D-CC6F7F54D0ED}" type="pres">
      <dgm:prSet presAssocID="{E75F7EED-15E6-475A-AEE0-EF5804EF9767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AC4FB318-2277-4135-B0E7-0E888241FB18}" srcId="{CD5882A8-60F7-4EA6-9370-E88FA73F083C}" destId="{813EF258-C9D1-4542-8545-F981A1B66E3A}" srcOrd="4" destOrd="0" parTransId="{D4C030E5-B71F-45AC-A3BE-F3F0F84F919B}" sibTransId="{37BEE1D6-1EF2-4949-AAA6-F560C7F0F54B}"/>
    <dgm:cxn modelId="{65A3AA24-9E94-4DB6-B6DF-7311C066F9A1}" type="presOf" srcId="{CD5882A8-60F7-4EA6-9370-E88FA73F083C}" destId="{19B49F28-52C7-4436-AF42-4A88B26962B7}" srcOrd="0" destOrd="0" presId="urn:microsoft.com/office/officeart/2005/8/layout/pList1"/>
    <dgm:cxn modelId="{2130EC28-4D7F-46BF-BD99-C971EE187713}" srcId="{CD5882A8-60F7-4EA6-9370-E88FA73F083C}" destId="{EC0C865E-A0C8-42C2-979B-971EF87A0C99}" srcOrd="1" destOrd="0" parTransId="{897E7D34-FA21-4684-A550-87AF40D4B499}" sibTransId="{B86F4F9D-2621-4FFA-86B4-8CEC2198187C}"/>
    <dgm:cxn modelId="{4AA1E32B-9DE7-4C1D-BB79-F8E15A5F9887}" type="presOf" srcId="{1BA726C1-BCF2-41B3-88A7-93F605159EF5}" destId="{28779012-9D57-4E42-B7D4-25A8E580B639}" srcOrd="0" destOrd="0" presId="urn:microsoft.com/office/officeart/2005/8/layout/pList1"/>
    <dgm:cxn modelId="{82026231-056B-41A4-8DFF-376C8F224971}" srcId="{CD5882A8-60F7-4EA6-9370-E88FA73F083C}" destId="{E75F7EED-15E6-475A-AEE0-EF5804EF9767}" srcOrd="5" destOrd="0" parTransId="{21102B1E-90A6-453A-9353-BAC175A79D74}" sibTransId="{D83C273E-4165-41E1-89C8-7A5D16F8B330}"/>
    <dgm:cxn modelId="{3425BC5B-C3DE-4C26-9BD7-558CF26FB61D}" type="presOf" srcId="{37BEE1D6-1EF2-4949-AAA6-F560C7F0F54B}" destId="{2BCEE369-43A4-4CFC-BCA4-9FC5B3536EAA}" srcOrd="0" destOrd="0" presId="urn:microsoft.com/office/officeart/2005/8/layout/pList1"/>
    <dgm:cxn modelId="{82650A68-9576-4177-A5A5-0FA91A9CD454}" type="presOf" srcId="{813EF258-C9D1-4542-8545-F981A1B66E3A}" destId="{89058CDA-7D84-4B1A-B8FC-B12F51354AB6}" srcOrd="0" destOrd="0" presId="urn:microsoft.com/office/officeart/2005/8/layout/pList1"/>
    <dgm:cxn modelId="{8161E769-2AC7-408C-8598-C73A0A8EF9DC}" type="presOf" srcId="{21B89EEC-9F7F-4B98-920C-A466DFC76371}" destId="{6D1E6672-EE76-4C80-A94E-60D74C356565}" srcOrd="0" destOrd="0" presId="urn:microsoft.com/office/officeart/2005/8/layout/pList1"/>
    <dgm:cxn modelId="{B0117D4D-E1B3-4FA3-9CFE-4B6D96F944B0}" srcId="{CD5882A8-60F7-4EA6-9370-E88FA73F083C}" destId="{F5211ADF-B8FC-4F7B-931D-4ED5D0D93A80}" srcOrd="2" destOrd="0" parTransId="{B51EE1D8-C31D-4D26-BB4C-79854B1A9B28}" sibTransId="{1BA726C1-BCF2-41B3-88A7-93F605159EF5}"/>
    <dgm:cxn modelId="{BA15B24E-AAC8-4EB6-91C8-53DBFC7283D9}" type="presOf" srcId="{E75F7EED-15E6-475A-AEE0-EF5804EF9767}" destId="{DE151434-D0F1-4526-AF8D-CC6F7F54D0ED}" srcOrd="0" destOrd="0" presId="urn:microsoft.com/office/officeart/2005/8/layout/pList1"/>
    <dgm:cxn modelId="{B1FBCD87-3572-43F4-B9DD-A1C0E0472828}" srcId="{CD5882A8-60F7-4EA6-9370-E88FA73F083C}" destId="{5F0EB333-0A1A-49B6-8EBE-18A6C093A22F}" srcOrd="0" destOrd="0" parTransId="{ACF14253-21F9-469F-ABD7-86D0C1DAEEE5}" sibTransId="{EEE56EC4-A162-42BB-B351-226F8086B877}"/>
    <dgm:cxn modelId="{F167978E-CA3F-4D9A-B653-C308D0833895}" type="presOf" srcId="{6E00E8C8-7976-455A-9936-155AA404C156}" destId="{EBC76611-0B80-42F3-A870-E152EB67DEF3}" srcOrd="0" destOrd="0" presId="urn:microsoft.com/office/officeart/2005/8/layout/pList1"/>
    <dgm:cxn modelId="{3E0DB2A2-76DA-49F1-9886-173ABEC7F73D}" type="presOf" srcId="{F5211ADF-B8FC-4F7B-931D-4ED5D0D93A80}" destId="{BA4C6392-7F9A-46BF-872B-37B6671139DB}" srcOrd="0" destOrd="0" presId="urn:microsoft.com/office/officeart/2005/8/layout/pList1"/>
    <dgm:cxn modelId="{8D8B04AA-9C6B-405A-A52B-620771DC1863}" type="presOf" srcId="{EC0C865E-A0C8-42C2-979B-971EF87A0C99}" destId="{B67A4D44-C5B2-4CF6-AD4B-07B04F0EFDD9}" srcOrd="0" destOrd="0" presId="urn:microsoft.com/office/officeart/2005/8/layout/pList1"/>
    <dgm:cxn modelId="{1DADCFB6-1B0B-45B0-9FAB-D5505F027AA8}" srcId="{CD5882A8-60F7-4EA6-9370-E88FA73F083C}" destId="{21B89EEC-9F7F-4B98-920C-A466DFC76371}" srcOrd="3" destOrd="0" parTransId="{439D42E4-5977-466E-994B-CB735C27B183}" sibTransId="{6E00E8C8-7976-455A-9936-155AA404C156}"/>
    <dgm:cxn modelId="{7149EEBA-FD85-46C8-9879-8A03AEE77C53}" type="presOf" srcId="{B86F4F9D-2621-4FFA-86B4-8CEC2198187C}" destId="{F9FBE1BF-1F20-4931-A41E-1F7B9DB2ECB9}" srcOrd="0" destOrd="0" presId="urn:microsoft.com/office/officeart/2005/8/layout/pList1"/>
    <dgm:cxn modelId="{C11527F3-1DE0-4D88-B058-5BE4760BB440}" type="presOf" srcId="{EEE56EC4-A162-42BB-B351-226F8086B877}" destId="{0E3C971D-8BCD-4CF6-819A-AC01315ACB55}" srcOrd="0" destOrd="0" presId="urn:microsoft.com/office/officeart/2005/8/layout/pList1"/>
    <dgm:cxn modelId="{F92F38F9-BF58-4BE8-AC6E-742E71197F59}" type="presOf" srcId="{5F0EB333-0A1A-49B6-8EBE-18A6C093A22F}" destId="{A031AC80-8962-4B32-8B8A-DA387BE61F99}" srcOrd="0" destOrd="0" presId="urn:microsoft.com/office/officeart/2005/8/layout/pList1"/>
    <dgm:cxn modelId="{926C71A9-9825-404B-8564-8AA30996143F}" type="presParOf" srcId="{19B49F28-52C7-4436-AF42-4A88B26962B7}" destId="{26224780-4CD9-481B-8771-3C97C39B9DFC}" srcOrd="0" destOrd="0" presId="urn:microsoft.com/office/officeart/2005/8/layout/pList1"/>
    <dgm:cxn modelId="{ED02DF2D-491A-4C33-8560-6DE7092145FF}" type="presParOf" srcId="{26224780-4CD9-481B-8771-3C97C39B9DFC}" destId="{C0ABF779-3F01-4117-88E9-BE1652C34418}" srcOrd="0" destOrd="0" presId="urn:microsoft.com/office/officeart/2005/8/layout/pList1"/>
    <dgm:cxn modelId="{F766F3BF-089A-449A-9E31-AA4E239B61C7}" type="presParOf" srcId="{26224780-4CD9-481B-8771-3C97C39B9DFC}" destId="{A031AC80-8962-4B32-8B8A-DA387BE61F99}" srcOrd="1" destOrd="0" presId="urn:microsoft.com/office/officeart/2005/8/layout/pList1"/>
    <dgm:cxn modelId="{7C144031-ED80-4C7B-B05B-2D8E39DFA03D}" type="presParOf" srcId="{19B49F28-52C7-4436-AF42-4A88B26962B7}" destId="{0E3C971D-8BCD-4CF6-819A-AC01315ACB55}" srcOrd="1" destOrd="0" presId="urn:microsoft.com/office/officeart/2005/8/layout/pList1"/>
    <dgm:cxn modelId="{A1C2B728-65CC-47F5-B2D3-E1DF9462ADCB}" type="presParOf" srcId="{19B49F28-52C7-4436-AF42-4A88B26962B7}" destId="{B2942E6C-3FA4-43F4-A1A3-16A7A893BA32}" srcOrd="2" destOrd="0" presId="urn:microsoft.com/office/officeart/2005/8/layout/pList1"/>
    <dgm:cxn modelId="{AC15E960-B545-46C1-AC8A-EF00B970B061}" type="presParOf" srcId="{B2942E6C-3FA4-43F4-A1A3-16A7A893BA32}" destId="{CF03B1BA-FDD4-40E7-908B-9FAE88D18E45}" srcOrd="0" destOrd="0" presId="urn:microsoft.com/office/officeart/2005/8/layout/pList1"/>
    <dgm:cxn modelId="{A6393DDD-F012-42AF-8EC4-BDD997533FE5}" type="presParOf" srcId="{B2942E6C-3FA4-43F4-A1A3-16A7A893BA32}" destId="{B67A4D44-C5B2-4CF6-AD4B-07B04F0EFDD9}" srcOrd="1" destOrd="0" presId="urn:microsoft.com/office/officeart/2005/8/layout/pList1"/>
    <dgm:cxn modelId="{669BA40E-8915-4079-90F5-9B1E8FC76EEE}" type="presParOf" srcId="{19B49F28-52C7-4436-AF42-4A88B26962B7}" destId="{F9FBE1BF-1F20-4931-A41E-1F7B9DB2ECB9}" srcOrd="3" destOrd="0" presId="urn:microsoft.com/office/officeart/2005/8/layout/pList1"/>
    <dgm:cxn modelId="{1869C81C-1708-4BA0-B8B8-2C1EBA36A8F8}" type="presParOf" srcId="{19B49F28-52C7-4436-AF42-4A88B26962B7}" destId="{1A03372C-60F1-4064-8250-5F0C5134D1F7}" srcOrd="4" destOrd="0" presId="urn:microsoft.com/office/officeart/2005/8/layout/pList1"/>
    <dgm:cxn modelId="{DC91C125-844A-4B56-B83E-C4A912286620}" type="presParOf" srcId="{1A03372C-60F1-4064-8250-5F0C5134D1F7}" destId="{382FCD13-8689-45A1-82DE-03A5EF26CC67}" srcOrd="0" destOrd="0" presId="urn:microsoft.com/office/officeart/2005/8/layout/pList1"/>
    <dgm:cxn modelId="{5C9A180A-CCCE-446D-9870-FF573CB88650}" type="presParOf" srcId="{1A03372C-60F1-4064-8250-5F0C5134D1F7}" destId="{BA4C6392-7F9A-46BF-872B-37B6671139DB}" srcOrd="1" destOrd="0" presId="urn:microsoft.com/office/officeart/2005/8/layout/pList1"/>
    <dgm:cxn modelId="{B22535BF-0256-4DC1-8439-79F18450ACD2}" type="presParOf" srcId="{19B49F28-52C7-4436-AF42-4A88B26962B7}" destId="{28779012-9D57-4E42-B7D4-25A8E580B639}" srcOrd="5" destOrd="0" presId="urn:microsoft.com/office/officeart/2005/8/layout/pList1"/>
    <dgm:cxn modelId="{59C5BB47-0C7C-494A-8CF8-DD17C1533DE3}" type="presParOf" srcId="{19B49F28-52C7-4436-AF42-4A88B26962B7}" destId="{A27F6BD2-4E94-428F-ADED-A611026A9A63}" srcOrd="6" destOrd="0" presId="urn:microsoft.com/office/officeart/2005/8/layout/pList1"/>
    <dgm:cxn modelId="{B12DBAA9-D73A-42FD-908F-6E1629BF9A16}" type="presParOf" srcId="{A27F6BD2-4E94-428F-ADED-A611026A9A63}" destId="{9642CD5A-7ABB-4677-A0E9-C941C21E0921}" srcOrd="0" destOrd="0" presId="urn:microsoft.com/office/officeart/2005/8/layout/pList1"/>
    <dgm:cxn modelId="{3AF165AA-17BD-4D43-948D-377815FAACCF}" type="presParOf" srcId="{A27F6BD2-4E94-428F-ADED-A611026A9A63}" destId="{6D1E6672-EE76-4C80-A94E-60D74C356565}" srcOrd="1" destOrd="0" presId="urn:microsoft.com/office/officeart/2005/8/layout/pList1"/>
    <dgm:cxn modelId="{EAB21D29-DD7C-438A-89ED-E82F277A7E55}" type="presParOf" srcId="{19B49F28-52C7-4436-AF42-4A88B26962B7}" destId="{EBC76611-0B80-42F3-A870-E152EB67DEF3}" srcOrd="7" destOrd="0" presId="urn:microsoft.com/office/officeart/2005/8/layout/pList1"/>
    <dgm:cxn modelId="{03EB65AF-B32A-4349-B551-F1E46A96534A}" type="presParOf" srcId="{19B49F28-52C7-4436-AF42-4A88B26962B7}" destId="{6C28B056-65F7-49AE-AB47-3DCFA0299733}" srcOrd="8" destOrd="0" presId="urn:microsoft.com/office/officeart/2005/8/layout/pList1"/>
    <dgm:cxn modelId="{6FEB1699-0FD1-4D57-B049-CB3CAD5C680D}" type="presParOf" srcId="{6C28B056-65F7-49AE-AB47-3DCFA0299733}" destId="{050B3D60-8808-453F-BDC1-D7258A5BE509}" srcOrd="0" destOrd="0" presId="urn:microsoft.com/office/officeart/2005/8/layout/pList1"/>
    <dgm:cxn modelId="{E39F3A9E-87D9-4EE9-9349-870CC55F4A4F}" type="presParOf" srcId="{6C28B056-65F7-49AE-AB47-3DCFA0299733}" destId="{89058CDA-7D84-4B1A-B8FC-B12F51354AB6}" srcOrd="1" destOrd="0" presId="urn:microsoft.com/office/officeart/2005/8/layout/pList1"/>
    <dgm:cxn modelId="{202AD91A-94C0-44B6-A949-BF775DB1883E}" type="presParOf" srcId="{19B49F28-52C7-4436-AF42-4A88B26962B7}" destId="{2BCEE369-43A4-4CFC-BCA4-9FC5B3536EAA}" srcOrd="9" destOrd="0" presId="urn:microsoft.com/office/officeart/2005/8/layout/pList1"/>
    <dgm:cxn modelId="{514B8315-A240-4C50-8517-D0CE84CA2176}" type="presParOf" srcId="{19B49F28-52C7-4436-AF42-4A88B26962B7}" destId="{358770F3-BDD0-448A-A522-6F9B1CA4659A}" srcOrd="10" destOrd="0" presId="urn:microsoft.com/office/officeart/2005/8/layout/pList1"/>
    <dgm:cxn modelId="{5A71BFF5-68EF-4A9C-A041-F5BD99CE1DEA}" type="presParOf" srcId="{358770F3-BDD0-448A-A522-6F9B1CA4659A}" destId="{E503463E-D157-452B-AB1F-4E13E47433C5}" srcOrd="0" destOrd="0" presId="urn:microsoft.com/office/officeart/2005/8/layout/pList1"/>
    <dgm:cxn modelId="{AA5520AE-58AC-4398-9F0E-671CEAE50931}" type="presParOf" srcId="{358770F3-BDD0-448A-A522-6F9B1CA4659A}" destId="{DE151434-D0F1-4526-AF8D-CC6F7F54D0E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8EEBA5-EADD-489F-A9CF-CB87E15F6B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806DBB-B35F-473E-8948-63C01B70E39A}">
      <dgm:prSet phldrT="[Text]"/>
      <dgm:spPr>
        <a:solidFill>
          <a:srgbClr val="9C1C26"/>
        </a:solidFill>
      </dgm:spPr>
      <dgm:t>
        <a:bodyPr/>
        <a:lstStyle/>
        <a:p>
          <a:r>
            <a:rPr lang="de-DE" dirty="0"/>
            <a:t>Einstieg</a:t>
          </a:r>
        </a:p>
      </dgm:t>
    </dgm:pt>
    <dgm:pt modelId="{D4478B36-B70E-4880-A686-36C6A7F78CDD}" type="parTrans" cxnId="{170137CF-EBD1-48A3-A0FE-AE53380F777B}">
      <dgm:prSet/>
      <dgm:spPr/>
      <dgm:t>
        <a:bodyPr/>
        <a:lstStyle/>
        <a:p>
          <a:endParaRPr lang="de-DE"/>
        </a:p>
      </dgm:t>
    </dgm:pt>
    <dgm:pt modelId="{B564E7F7-38CA-4DC3-9B63-CC7B1DD85E17}" type="sibTrans" cxnId="{170137CF-EBD1-48A3-A0FE-AE53380F777B}">
      <dgm:prSet/>
      <dgm:spPr/>
      <dgm:t>
        <a:bodyPr/>
        <a:lstStyle/>
        <a:p>
          <a:endParaRPr lang="de-DE"/>
        </a:p>
      </dgm:t>
    </dgm:pt>
    <dgm:pt modelId="{8AD5DE3D-0D02-457E-839C-67ABE09FCBBF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Tools</a:t>
          </a:r>
        </a:p>
      </dgm:t>
    </dgm:pt>
    <dgm:pt modelId="{6D797C02-A265-45E6-9884-53C4BDEAF951}" type="parTrans" cxnId="{126053B4-4326-44F6-901E-3E70D871E66E}">
      <dgm:prSet/>
      <dgm:spPr/>
      <dgm:t>
        <a:bodyPr/>
        <a:lstStyle/>
        <a:p>
          <a:endParaRPr lang="de-DE"/>
        </a:p>
      </dgm:t>
    </dgm:pt>
    <dgm:pt modelId="{FD307BF5-BDFC-424C-9F3B-FEC15FC60E22}" type="sibTrans" cxnId="{126053B4-4326-44F6-901E-3E70D871E66E}">
      <dgm:prSet/>
      <dgm:spPr/>
      <dgm:t>
        <a:bodyPr/>
        <a:lstStyle/>
        <a:p>
          <a:endParaRPr lang="de-DE"/>
        </a:p>
      </dgm:t>
    </dgm:pt>
    <dgm:pt modelId="{ADA9921A-B4B0-4E04-9CA4-6632D75D018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dirty="0"/>
            <a:t>Fragen</a:t>
          </a:r>
        </a:p>
      </dgm:t>
    </dgm:pt>
    <dgm:pt modelId="{5536C586-3478-4BBE-A3C8-FD0410CFCBF2}" type="parTrans" cxnId="{292FC0AF-F8C2-4760-99EE-571758D54760}">
      <dgm:prSet/>
      <dgm:spPr/>
      <dgm:t>
        <a:bodyPr/>
        <a:lstStyle/>
        <a:p>
          <a:endParaRPr lang="de-DE"/>
        </a:p>
      </dgm:t>
    </dgm:pt>
    <dgm:pt modelId="{D6E07A46-35EB-45E2-AAB7-661DF0D00D5C}" type="sibTrans" cxnId="{292FC0AF-F8C2-4760-99EE-571758D54760}">
      <dgm:prSet/>
      <dgm:spPr/>
      <dgm:t>
        <a:bodyPr/>
        <a:lstStyle/>
        <a:p>
          <a:endParaRPr lang="de-DE"/>
        </a:p>
      </dgm:t>
    </dgm:pt>
    <dgm:pt modelId="{20C016C7-F528-4A6E-9157-05E21F6B0D38}" type="pres">
      <dgm:prSet presAssocID="{B78EEBA5-EADD-489F-A9CF-CB87E15F6BAF}" presName="Name0" presStyleCnt="0">
        <dgm:presLayoutVars>
          <dgm:dir/>
          <dgm:animLvl val="lvl"/>
          <dgm:resizeHandles val="exact"/>
        </dgm:presLayoutVars>
      </dgm:prSet>
      <dgm:spPr/>
    </dgm:pt>
    <dgm:pt modelId="{FBAFC650-5F95-4A1D-83EC-185BA6C3FCE0}" type="pres">
      <dgm:prSet presAssocID="{64806DBB-B35F-473E-8948-63C01B70E39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CFA909-C1BB-4168-A09C-4BCB02540926}" type="pres">
      <dgm:prSet presAssocID="{B564E7F7-38CA-4DC3-9B63-CC7B1DD85E17}" presName="parTxOnlySpace" presStyleCnt="0"/>
      <dgm:spPr/>
    </dgm:pt>
    <dgm:pt modelId="{04529CE3-554C-4301-85DC-4F9E6E8DA8C5}" type="pres">
      <dgm:prSet presAssocID="{8AD5DE3D-0D02-457E-839C-67ABE09FCB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D17695-FAD2-41E5-A99B-373F45B8AA11}" type="pres">
      <dgm:prSet presAssocID="{FD307BF5-BDFC-424C-9F3B-FEC15FC60E22}" presName="parTxOnlySpace" presStyleCnt="0"/>
      <dgm:spPr/>
    </dgm:pt>
    <dgm:pt modelId="{AEDF2BF3-C767-4EE0-94BA-A1CDA3260D12}" type="pres">
      <dgm:prSet presAssocID="{ADA9921A-B4B0-4E04-9CA4-6632D75D01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D3936-9321-464F-BB6B-D78C9B1415D6}" type="presOf" srcId="{64806DBB-B35F-473E-8948-63C01B70E39A}" destId="{FBAFC650-5F95-4A1D-83EC-185BA6C3FCE0}" srcOrd="0" destOrd="0" presId="urn:microsoft.com/office/officeart/2005/8/layout/chevron1"/>
    <dgm:cxn modelId="{114EA267-E16E-4F6C-9C3C-0492CC9E3D7F}" type="presOf" srcId="{B78EEBA5-EADD-489F-A9CF-CB87E15F6BAF}" destId="{20C016C7-F528-4A6E-9157-05E21F6B0D38}" srcOrd="0" destOrd="0" presId="urn:microsoft.com/office/officeart/2005/8/layout/chevron1"/>
    <dgm:cxn modelId="{6E524F8F-6A56-4974-A7F9-82FDF8ADDA23}" type="presOf" srcId="{8AD5DE3D-0D02-457E-839C-67ABE09FCBBF}" destId="{04529CE3-554C-4301-85DC-4F9E6E8DA8C5}" srcOrd="0" destOrd="0" presId="urn:microsoft.com/office/officeart/2005/8/layout/chevron1"/>
    <dgm:cxn modelId="{C28E26AB-0EEC-49AD-B6A8-EC576D09EC74}" type="presOf" srcId="{ADA9921A-B4B0-4E04-9CA4-6632D75D0188}" destId="{AEDF2BF3-C767-4EE0-94BA-A1CDA3260D12}" srcOrd="0" destOrd="0" presId="urn:microsoft.com/office/officeart/2005/8/layout/chevron1"/>
    <dgm:cxn modelId="{292FC0AF-F8C2-4760-99EE-571758D54760}" srcId="{B78EEBA5-EADD-489F-A9CF-CB87E15F6BAF}" destId="{ADA9921A-B4B0-4E04-9CA4-6632D75D0188}" srcOrd="2" destOrd="0" parTransId="{5536C586-3478-4BBE-A3C8-FD0410CFCBF2}" sibTransId="{D6E07A46-35EB-45E2-AAB7-661DF0D00D5C}"/>
    <dgm:cxn modelId="{126053B4-4326-44F6-901E-3E70D871E66E}" srcId="{B78EEBA5-EADD-489F-A9CF-CB87E15F6BAF}" destId="{8AD5DE3D-0D02-457E-839C-67ABE09FCBBF}" srcOrd="1" destOrd="0" parTransId="{6D797C02-A265-45E6-9884-53C4BDEAF951}" sibTransId="{FD307BF5-BDFC-424C-9F3B-FEC15FC60E22}"/>
    <dgm:cxn modelId="{170137CF-EBD1-48A3-A0FE-AE53380F777B}" srcId="{B78EEBA5-EADD-489F-A9CF-CB87E15F6BAF}" destId="{64806DBB-B35F-473E-8948-63C01B70E39A}" srcOrd="0" destOrd="0" parTransId="{D4478B36-B70E-4880-A686-36C6A7F78CDD}" sibTransId="{B564E7F7-38CA-4DC3-9B63-CC7B1DD85E17}"/>
    <dgm:cxn modelId="{D38B218D-88A6-474C-A3EC-41B806C28FE8}" type="presParOf" srcId="{20C016C7-F528-4A6E-9157-05E21F6B0D38}" destId="{FBAFC650-5F95-4A1D-83EC-185BA6C3FCE0}" srcOrd="0" destOrd="0" presId="urn:microsoft.com/office/officeart/2005/8/layout/chevron1"/>
    <dgm:cxn modelId="{837D7BCD-1E5C-433B-A4E1-B6A5ED276313}" type="presParOf" srcId="{20C016C7-F528-4A6E-9157-05E21F6B0D38}" destId="{B8CFA909-C1BB-4168-A09C-4BCB02540926}" srcOrd="1" destOrd="0" presId="urn:microsoft.com/office/officeart/2005/8/layout/chevron1"/>
    <dgm:cxn modelId="{8D849A10-4E12-42EA-BD83-A470E6A5A6C2}" type="presParOf" srcId="{20C016C7-F528-4A6E-9157-05E21F6B0D38}" destId="{04529CE3-554C-4301-85DC-4F9E6E8DA8C5}" srcOrd="2" destOrd="0" presId="urn:microsoft.com/office/officeart/2005/8/layout/chevron1"/>
    <dgm:cxn modelId="{4FDB1D5F-75C3-42F3-A45A-17114030928D}" type="presParOf" srcId="{20C016C7-F528-4A6E-9157-05E21F6B0D38}" destId="{0ED17695-FAD2-41E5-A99B-373F45B8AA11}" srcOrd="3" destOrd="0" presId="urn:microsoft.com/office/officeart/2005/8/layout/chevron1"/>
    <dgm:cxn modelId="{B8E30885-B50D-4A5C-8C3D-5163D1A468D0}" type="presParOf" srcId="{20C016C7-F528-4A6E-9157-05E21F6B0D38}" destId="{AEDF2BF3-C767-4EE0-94BA-A1CDA3260D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5882A8-60F7-4EA6-9370-E88FA73F083C}" type="doc">
      <dgm:prSet loTypeId="urn:microsoft.com/office/officeart/2005/8/layout/pList1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5F0EB333-0A1A-49B6-8EBE-18A6C093A22F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Suchen, Verarbeiten und Aufbewahren </a:t>
          </a:r>
        </a:p>
      </dgm:t>
    </dgm:pt>
    <dgm:pt modelId="{ACF14253-21F9-469F-ABD7-86D0C1DAEEE5}" type="parTrans" cxnId="{B1FBCD87-3572-43F4-B9DD-A1C0E0472828}">
      <dgm:prSet/>
      <dgm:spPr/>
      <dgm:t>
        <a:bodyPr/>
        <a:lstStyle/>
        <a:p>
          <a:endParaRPr lang="de-DE"/>
        </a:p>
      </dgm:t>
    </dgm:pt>
    <dgm:pt modelId="{EEE56EC4-A162-42BB-B351-226F8086B877}" type="sibTrans" cxnId="{B1FBCD87-3572-43F4-B9DD-A1C0E0472828}">
      <dgm:prSet/>
      <dgm:spPr/>
      <dgm:t>
        <a:bodyPr/>
        <a:lstStyle/>
        <a:p>
          <a:endParaRPr lang="de-DE"/>
        </a:p>
      </dgm:t>
    </dgm:pt>
    <dgm:pt modelId="{EC0C865E-A0C8-42C2-979B-971EF87A0C99}">
      <dgm:prSet phldrT="[Text]"/>
      <dgm:spPr/>
      <dgm:t>
        <a:bodyPr/>
        <a:lstStyle/>
        <a:p>
          <a:r>
            <a:rPr lang="de-DE" b="0" dirty="0">
              <a:solidFill>
                <a:schemeClr val="tx1"/>
              </a:solidFill>
            </a:rPr>
            <a:t>Kommunizieren und Kooperieren</a:t>
          </a:r>
        </a:p>
      </dgm:t>
    </dgm:pt>
    <dgm:pt modelId="{897E7D34-FA21-4684-A550-87AF40D4B499}" type="parTrans" cxnId="{2130EC28-4D7F-46BF-BD99-C971EE187713}">
      <dgm:prSet/>
      <dgm:spPr/>
      <dgm:t>
        <a:bodyPr/>
        <a:lstStyle/>
        <a:p>
          <a:endParaRPr lang="de-DE"/>
        </a:p>
      </dgm:t>
    </dgm:pt>
    <dgm:pt modelId="{B86F4F9D-2621-4FFA-86B4-8CEC2198187C}" type="sibTrans" cxnId="{2130EC28-4D7F-46BF-BD99-C971EE187713}">
      <dgm:prSet/>
      <dgm:spPr/>
      <dgm:t>
        <a:bodyPr/>
        <a:lstStyle/>
        <a:p>
          <a:endParaRPr lang="de-DE"/>
        </a:p>
      </dgm:t>
    </dgm:pt>
    <dgm:pt modelId="{F5211ADF-B8FC-4F7B-931D-4ED5D0D93A80}">
      <dgm:prSet phldrT="[Text]"/>
      <dgm:spPr/>
      <dgm:t>
        <a:bodyPr/>
        <a:lstStyle/>
        <a:p>
          <a:r>
            <a:rPr lang="de-DE" b="1" dirty="0">
              <a:solidFill>
                <a:srgbClr val="9C1C26"/>
              </a:solidFill>
            </a:rPr>
            <a:t>Produzieren und Präsentieren</a:t>
          </a:r>
        </a:p>
      </dgm:t>
    </dgm:pt>
    <dgm:pt modelId="{B51EE1D8-C31D-4D26-BB4C-79854B1A9B28}" type="parTrans" cxnId="{B0117D4D-E1B3-4FA3-9CFE-4B6D96F944B0}">
      <dgm:prSet/>
      <dgm:spPr/>
      <dgm:t>
        <a:bodyPr/>
        <a:lstStyle/>
        <a:p>
          <a:endParaRPr lang="de-DE"/>
        </a:p>
      </dgm:t>
    </dgm:pt>
    <dgm:pt modelId="{1BA726C1-BCF2-41B3-88A7-93F605159EF5}" type="sibTrans" cxnId="{B0117D4D-E1B3-4FA3-9CFE-4B6D96F944B0}">
      <dgm:prSet/>
      <dgm:spPr/>
      <dgm:t>
        <a:bodyPr/>
        <a:lstStyle/>
        <a:p>
          <a:endParaRPr lang="de-DE"/>
        </a:p>
      </dgm:t>
    </dgm:pt>
    <dgm:pt modelId="{21B89EEC-9F7F-4B98-920C-A466DFC76371}">
      <dgm:prSet phldrT="[Text]"/>
      <dgm:spPr/>
      <dgm:t>
        <a:bodyPr/>
        <a:lstStyle/>
        <a:p>
          <a:r>
            <a:rPr lang="de-DE" dirty="0"/>
            <a:t>Schützen und sicher Agieren</a:t>
          </a:r>
        </a:p>
      </dgm:t>
    </dgm:pt>
    <dgm:pt modelId="{439D42E4-5977-466E-994B-CB735C27B183}" type="parTrans" cxnId="{1DADCFB6-1B0B-45B0-9FAB-D5505F027AA8}">
      <dgm:prSet/>
      <dgm:spPr/>
      <dgm:t>
        <a:bodyPr/>
        <a:lstStyle/>
        <a:p>
          <a:endParaRPr lang="de-DE"/>
        </a:p>
      </dgm:t>
    </dgm:pt>
    <dgm:pt modelId="{6E00E8C8-7976-455A-9936-155AA404C156}" type="sibTrans" cxnId="{1DADCFB6-1B0B-45B0-9FAB-D5505F027AA8}">
      <dgm:prSet/>
      <dgm:spPr/>
      <dgm:t>
        <a:bodyPr/>
        <a:lstStyle/>
        <a:p>
          <a:endParaRPr lang="de-DE"/>
        </a:p>
      </dgm:t>
    </dgm:pt>
    <dgm:pt modelId="{813EF258-C9D1-4542-8545-F981A1B66E3A}">
      <dgm:prSet phldrT="[Text]"/>
      <dgm:spPr/>
      <dgm:t>
        <a:bodyPr/>
        <a:lstStyle/>
        <a:p>
          <a:r>
            <a:rPr lang="de-DE" dirty="0"/>
            <a:t>Problemlösen </a:t>
          </a:r>
        </a:p>
        <a:p>
          <a:r>
            <a:rPr lang="de-DE" dirty="0"/>
            <a:t>und Handeln</a:t>
          </a:r>
        </a:p>
      </dgm:t>
    </dgm:pt>
    <dgm:pt modelId="{D4C030E5-B71F-45AC-A3BE-F3F0F84F919B}" type="parTrans" cxnId="{AC4FB318-2277-4135-B0E7-0E888241FB18}">
      <dgm:prSet/>
      <dgm:spPr/>
      <dgm:t>
        <a:bodyPr/>
        <a:lstStyle/>
        <a:p>
          <a:endParaRPr lang="de-DE"/>
        </a:p>
      </dgm:t>
    </dgm:pt>
    <dgm:pt modelId="{37BEE1D6-1EF2-4949-AAA6-F560C7F0F54B}" type="sibTrans" cxnId="{AC4FB318-2277-4135-B0E7-0E888241FB18}">
      <dgm:prSet/>
      <dgm:spPr/>
      <dgm:t>
        <a:bodyPr/>
        <a:lstStyle/>
        <a:p>
          <a:endParaRPr lang="de-DE"/>
        </a:p>
      </dgm:t>
    </dgm:pt>
    <dgm:pt modelId="{E75F7EED-15E6-475A-AEE0-EF5804EF9767}">
      <dgm:prSet phldrT="[Text]"/>
      <dgm:spPr/>
      <dgm:t>
        <a:bodyPr/>
        <a:lstStyle/>
        <a:p>
          <a:r>
            <a:rPr lang="de-DE"/>
            <a:t>Analysieren und Reflektieren</a:t>
          </a:r>
          <a:endParaRPr lang="de-DE" dirty="0"/>
        </a:p>
      </dgm:t>
    </dgm:pt>
    <dgm:pt modelId="{21102B1E-90A6-453A-9353-BAC175A79D74}" type="parTrans" cxnId="{82026231-056B-41A4-8DFF-376C8F224971}">
      <dgm:prSet/>
      <dgm:spPr/>
      <dgm:t>
        <a:bodyPr/>
        <a:lstStyle/>
        <a:p>
          <a:endParaRPr lang="de-DE"/>
        </a:p>
      </dgm:t>
    </dgm:pt>
    <dgm:pt modelId="{D83C273E-4165-41E1-89C8-7A5D16F8B330}" type="sibTrans" cxnId="{82026231-056B-41A4-8DFF-376C8F224971}">
      <dgm:prSet/>
      <dgm:spPr/>
      <dgm:t>
        <a:bodyPr/>
        <a:lstStyle/>
        <a:p>
          <a:endParaRPr lang="de-DE"/>
        </a:p>
      </dgm:t>
    </dgm:pt>
    <dgm:pt modelId="{19B49F28-52C7-4436-AF42-4A88B26962B7}" type="pres">
      <dgm:prSet presAssocID="{CD5882A8-60F7-4EA6-9370-E88FA73F083C}" presName="Name0" presStyleCnt="0">
        <dgm:presLayoutVars>
          <dgm:dir/>
          <dgm:resizeHandles val="exact"/>
        </dgm:presLayoutVars>
      </dgm:prSet>
      <dgm:spPr/>
    </dgm:pt>
    <dgm:pt modelId="{26224780-4CD9-481B-8771-3C97C39B9DFC}" type="pres">
      <dgm:prSet presAssocID="{5F0EB333-0A1A-49B6-8EBE-18A6C093A22F}" presName="compNode" presStyleCnt="0"/>
      <dgm:spPr/>
    </dgm:pt>
    <dgm:pt modelId="{C0ABF779-3F01-4117-88E9-BE1652C34418}" type="pres">
      <dgm:prSet presAssocID="{5F0EB333-0A1A-49B6-8EBE-18A6C093A22F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upe"/>
        </a:ext>
      </dgm:extLst>
    </dgm:pt>
    <dgm:pt modelId="{A031AC80-8962-4B32-8B8A-DA387BE61F99}" type="pres">
      <dgm:prSet presAssocID="{5F0EB333-0A1A-49B6-8EBE-18A6C093A22F}" presName="textRect" presStyleLbl="revTx" presStyleIdx="0" presStyleCnt="6">
        <dgm:presLayoutVars>
          <dgm:bulletEnabled val="1"/>
        </dgm:presLayoutVars>
      </dgm:prSet>
      <dgm:spPr/>
    </dgm:pt>
    <dgm:pt modelId="{0E3C971D-8BCD-4CF6-819A-AC01315ACB55}" type="pres">
      <dgm:prSet presAssocID="{EEE56EC4-A162-42BB-B351-226F8086B877}" presName="sibTrans" presStyleLbl="sibTrans2D1" presStyleIdx="0" presStyleCnt="0"/>
      <dgm:spPr/>
    </dgm:pt>
    <dgm:pt modelId="{B2942E6C-3FA4-43F4-A1A3-16A7A893BA32}" type="pres">
      <dgm:prSet presAssocID="{EC0C865E-A0C8-42C2-979B-971EF87A0C99}" presName="compNode" presStyleCnt="0"/>
      <dgm:spPr/>
    </dgm:pt>
    <dgm:pt modelId="{CF03B1BA-FDD4-40E7-908B-9FAE88D18E45}" type="pres">
      <dgm:prSet presAssocID="{EC0C865E-A0C8-42C2-979B-971EF87A0C99}" presName="pict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67A4D44-C5B2-4CF6-AD4B-07B04F0EFDD9}" type="pres">
      <dgm:prSet presAssocID="{EC0C865E-A0C8-42C2-979B-971EF87A0C99}" presName="textRect" presStyleLbl="revTx" presStyleIdx="1" presStyleCnt="6">
        <dgm:presLayoutVars>
          <dgm:bulletEnabled val="1"/>
        </dgm:presLayoutVars>
      </dgm:prSet>
      <dgm:spPr/>
    </dgm:pt>
    <dgm:pt modelId="{F9FBE1BF-1F20-4931-A41E-1F7B9DB2ECB9}" type="pres">
      <dgm:prSet presAssocID="{B86F4F9D-2621-4FFA-86B4-8CEC2198187C}" presName="sibTrans" presStyleLbl="sibTrans2D1" presStyleIdx="0" presStyleCnt="0"/>
      <dgm:spPr/>
    </dgm:pt>
    <dgm:pt modelId="{1A03372C-60F1-4064-8250-5F0C5134D1F7}" type="pres">
      <dgm:prSet presAssocID="{F5211ADF-B8FC-4F7B-931D-4ED5D0D93A80}" presName="compNode" presStyleCnt="0"/>
      <dgm:spPr/>
    </dgm:pt>
    <dgm:pt modelId="{382FCD13-8689-45A1-82DE-03A5EF26CC67}" type="pres">
      <dgm:prSet presAssocID="{F5211ADF-B8FC-4F7B-931D-4ED5D0D93A80}" presName="pict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Lehrer"/>
        </a:ext>
      </dgm:extLst>
    </dgm:pt>
    <dgm:pt modelId="{BA4C6392-7F9A-46BF-872B-37B6671139DB}" type="pres">
      <dgm:prSet presAssocID="{F5211ADF-B8FC-4F7B-931D-4ED5D0D93A80}" presName="textRect" presStyleLbl="revTx" presStyleIdx="2" presStyleCnt="6">
        <dgm:presLayoutVars>
          <dgm:bulletEnabled val="1"/>
        </dgm:presLayoutVars>
      </dgm:prSet>
      <dgm:spPr/>
    </dgm:pt>
    <dgm:pt modelId="{28779012-9D57-4E42-B7D4-25A8E580B639}" type="pres">
      <dgm:prSet presAssocID="{1BA726C1-BCF2-41B3-88A7-93F605159EF5}" presName="sibTrans" presStyleLbl="sibTrans2D1" presStyleIdx="0" presStyleCnt="0"/>
      <dgm:spPr/>
    </dgm:pt>
    <dgm:pt modelId="{A27F6BD2-4E94-428F-ADED-A611026A9A63}" type="pres">
      <dgm:prSet presAssocID="{21B89EEC-9F7F-4B98-920C-A466DFC76371}" presName="compNode" presStyleCnt="0"/>
      <dgm:spPr/>
    </dgm:pt>
    <dgm:pt modelId="{9642CD5A-7ABB-4677-A0E9-C941C21E0921}" type="pres">
      <dgm:prSet presAssocID="{21B89EEC-9F7F-4B98-920C-A466DFC76371}" presName="pict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ittelalterliche Rüstung"/>
        </a:ext>
      </dgm:extLst>
    </dgm:pt>
    <dgm:pt modelId="{6D1E6672-EE76-4C80-A94E-60D74C356565}" type="pres">
      <dgm:prSet presAssocID="{21B89EEC-9F7F-4B98-920C-A466DFC76371}" presName="textRect" presStyleLbl="revTx" presStyleIdx="3" presStyleCnt="6">
        <dgm:presLayoutVars>
          <dgm:bulletEnabled val="1"/>
        </dgm:presLayoutVars>
      </dgm:prSet>
      <dgm:spPr/>
    </dgm:pt>
    <dgm:pt modelId="{EBC76611-0B80-42F3-A870-E152EB67DEF3}" type="pres">
      <dgm:prSet presAssocID="{6E00E8C8-7976-455A-9936-155AA404C156}" presName="sibTrans" presStyleLbl="sibTrans2D1" presStyleIdx="0" presStyleCnt="0"/>
      <dgm:spPr/>
    </dgm:pt>
    <dgm:pt modelId="{6C28B056-65F7-49AE-AB47-3DCFA0299733}" type="pres">
      <dgm:prSet presAssocID="{813EF258-C9D1-4542-8545-F981A1B66E3A}" presName="compNode" presStyleCnt="0"/>
      <dgm:spPr/>
    </dgm:pt>
    <dgm:pt modelId="{050B3D60-8808-453F-BDC1-D7258A5BE509}" type="pres">
      <dgm:prSet presAssocID="{813EF258-C9D1-4542-8545-F981A1B66E3A}" presName="pict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rainstorming"/>
        </a:ext>
      </dgm:extLst>
    </dgm:pt>
    <dgm:pt modelId="{89058CDA-7D84-4B1A-B8FC-B12F51354AB6}" type="pres">
      <dgm:prSet presAssocID="{813EF258-C9D1-4542-8545-F981A1B66E3A}" presName="textRect" presStyleLbl="revTx" presStyleIdx="4" presStyleCnt="6">
        <dgm:presLayoutVars>
          <dgm:bulletEnabled val="1"/>
        </dgm:presLayoutVars>
      </dgm:prSet>
      <dgm:spPr/>
    </dgm:pt>
    <dgm:pt modelId="{2BCEE369-43A4-4CFC-BCA4-9FC5B3536EAA}" type="pres">
      <dgm:prSet presAssocID="{37BEE1D6-1EF2-4949-AAA6-F560C7F0F54B}" presName="sibTrans" presStyleLbl="sibTrans2D1" presStyleIdx="0" presStyleCnt="0"/>
      <dgm:spPr/>
    </dgm:pt>
    <dgm:pt modelId="{358770F3-BDD0-448A-A522-6F9B1CA4659A}" type="pres">
      <dgm:prSet presAssocID="{E75F7EED-15E6-475A-AEE0-EF5804EF9767}" presName="compNode" presStyleCnt="0"/>
      <dgm:spPr/>
    </dgm:pt>
    <dgm:pt modelId="{E503463E-D157-452B-AB1F-4E13E47433C5}" type="pres">
      <dgm:prSet presAssocID="{E75F7EED-15E6-475A-AEE0-EF5804EF9767}" presName="pict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piegelung"/>
        </a:ext>
      </dgm:extLst>
    </dgm:pt>
    <dgm:pt modelId="{DE151434-D0F1-4526-AF8D-CC6F7F54D0ED}" type="pres">
      <dgm:prSet presAssocID="{E75F7EED-15E6-475A-AEE0-EF5804EF9767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AC4FB318-2277-4135-B0E7-0E888241FB18}" srcId="{CD5882A8-60F7-4EA6-9370-E88FA73F083C}" destId="{813EF258-C9D1-4542-8545-F981A1B66E3A}" srcOrd="4" destOrd="0" parTransId="{D4C030E5-B71F-45AC-A3BE-F3F0F84F919B}" sibTransId="{37BEE1D6-1EF2-4949-AAA6-F560C7F0F54B}"/>
    <dgm:cxn modelId="{65A3AA24-9E94-4DB6-B6DF-7311C066F9A1}" type="presOf" srcId="{CD5882A8-60F7-4EA6-9370-E88FA73F083C}" destId="{19B49F28-52C7-4436-AF42-4A88B26962B7}" srcOrd="0" destOrd="0" presId="urn:microsoft.com/office/officeart/2005/8/layout/pList1"/>
    <dgm:cxn modelId="{2130EC28-4D7F-46BF-BD99-C971EE187713}" srcId="{CD5882A8-60F7-4EA6-9370-E88FA73F083C}" destId="{EC0C865E-A0C8-42C2-979B-971EF87A0C99}" srcOrd="1" destOrd="0" parTransId="{897E7D34-FA21-4684-A550-87AF40D4B499}" sibTransId="{B86F4F9D-2621-4FFA-86B4-8CEC2198187C}"/>
    <dgm:cxn modelId="{4AA1E32B-9DE7-4C1D-BB79-F8E15A5F9887}" type="presOf" srcId="{1BA726C1-BCF2-41B3-88A7-93F605159EF5}" destId="{28779012-9D57-4E42-B7D4-25A8E580B639}" srcOrd="0" destOrd="0" presId="urn:microsoft.com/office/officeart/2005/8/layout/pList1"/>
    <dgm:cxn modelId="{82026231-056B-41A4-8DFF-376C8F224971}" srcId="{CD5882A8-60F7-4EA6-9370-E88FA73F083C}" destId="{E75F7EED-15E6-475A-AEE0-EF5804EF9767}" srcOrd="5" destOrd="0" parTransId="{21102B1E-90A6-453A-9353-BAC175A79D74}" sibTransId="{D83C273E-4165-41E1-89C8-7A5D16F8B330}"/>
    <dgm:cxn modelId="{3425BC5B-C3DE-4C26-9BD7-558CF26FB61D}" type="presOf" srcId="{37BEE1D6-1EF2-4949-AAA6-F560C7F0F54B}" destId="{2BCEE369-43A4-4CFC-BCA4-9FC5B3536EAA}" srcOrd="0" destOrd="0" presId="urn:microsoft.com/office/officeart/2005/8/layout/pList1"/>
    <dgm:cxn modelId="{82650A68-9576-4177-A5A5-0FA91A9CD454}" type="presOf" srcId="{813EF258-C9D1-4542-8545-F981A1B66E3A}" destId="{89058CDA-7D84-4B1A-B8FC-B12F51354AB6}" srcOrd="0" destOrd="0" presId="urn:microsoft.com/office/officeart/2005/8/layout/pList1"/>
    <dgm:cxn modelId="{8161E769-2AC7-408C-8598-C73A0A8EF9DC}" type="presOf" srcId="{21B89EEC-9F7F-4B98-920C-A466DFC76371}" destId="{6D1E6672-EE76-4C80-A94E-60D74C356565}" srcOrd="0" destOrd="0" presId="urn:microsoft.com/office/officeart/2005/8/layout/pList1"/>
    <dgm:cxn modelId="{B0117D4D-E1B3-4FA3-9CFE-4B6D96F944B0}" srcId="{CD5882A8-60F7-4EA6-9370-E88FA73F083C}" destId="{F5211ADF-B8FC-4F7B-931D-4ED5D0D93A80}" srcOrd="2" destOrd="0" parTransId="{B51EE1D8-C31D-4D26-BB4C-79854B1A9B28}" sibTransId="{1BA726C1-BCF2-41B3-88A7-93F605159EF5}"/>
    <dgm:cxn modelId="{BA15B24E-AAC8-4EB6-91C8-53DBFC7283D9}" type="presOf" srcId="{E75F7EED-15E6-475A-AEE0-EF5804EF9767}" destId="{DE151434-D0F1-4526-AF8D-CC6F7F54D0ED}" srcOrd="0" destOrd="0" presId="urn:microsoft.com/office/officeart/2005/8/layout/pList1"/>
    <dgm:cxn modelId="{B1FBCD87-3572-43F4-B9DD-A1C0E0472828}" srcId="{CD5882A8-60F7-4EA6-9370-E88FA73F083C}" destId="{5F0EB333-0A1A-49B6-8EBE-18A6C093A22F}" srcOrd="0" destOrd="0" parTransId="{ACF14253-21F9-469F-ABD7-86D0C1DAEEE5}" sibTransId="{EEE56EC4-A162-42BB-B351-226F8086B877}"/>
    <dgm:cxn modelId="{F167978E-CA3F-4D9A-B653-C308D0833895}" type="presOf" srcId="{6E00E8C8-7976-455A-9936-155AA404C156}" destId="{EBC76611-0B80-42F3-A870-E152EB67DEF3}" srcOrd="0" destOrd="0" presId="urn:microsoft.com/office/officeart/2005/8/layout/pList1"/>
    <dgm:cxn modelId="{3E0DB2A2-76DA-49F1-9886-173ABEC7F73D}" type="presOf" srcId="{F5211ADF-B8FC-4F7B-931D-4ED5D0D93A80}" destId="{BA4C6392-7F9A-46BF-872B-37B6671139DB}" srcOrd="0" destOrd="0" presId="urn:microsoft.com/office/officeart/2005/8/layout/pList1"/>
    <dgm:cxn modelId="{8D8B04AA-9C6B-405A-A52B-620771DC1863}" type="presOf" srcId="{EC0C865E-A0C8-42C2-979B-971EF87A0C99}" destId="{B67A4D44-C5B2-4CF6-AD4B-07B04F0EFDD9}" srcOrd="0" destOrd="0" presId="urn:microsoft.com/office/officeart/2005/8/layout/pList1"/>
    <dgm:cxn modelId="{1DADCFB6-1B0B-45B0-9FAB-D5505F027AA8}" srcId="{CD5882A8-60F7-4EA6-9370-E88FA73F083C}" destId="{21B89EEC-9F7F-4B98-920C-A466DFC76371}" srcOrd="3" destOrd="0" parTransId="{439D42E4-5977-466E-994B-CB735C27B183}" sibTransId="{6E00E8C8-7976-455A-9936-155AA404C156}"/>
    <dgm:cxn modelId="{7149EEBA-FD85-46C8-9879-8A03AEE77C53}" type="presOf" srcId="{B86F4F9D-2621-4FFA-86B4-8CEC2198187C}" destId="{F9FBE1BF-1F20-4931-A41E-1F7B9DB2ECB9}" srcOrd="0" destOrd="0" presId="urn:microsoft.com/office/officeart/2005/8/layout/pList1"/>
    <dgm:cxn modelId="{C11527F3-1DE0-4D88-B058-5BE4760BB440}" type="presOf" srcId="{EEE56EC4-A162-42BB-B351-226F8086B877}" destId="{0E3C971D-8BCD-4CF6-819A-AC01315ACB55}" srcOrd="0" destOrd="0" presId="urn:microsoft.com/office/officeart/2005/8/layout/pList1"/>
    <dgm:cxn modelId="{F92F38F9-BF58-4BE8-AC6E-742E71197F59}" type="presOf" srcId="{5F0EB333-0A1A-49B6-8EBE-18A6C093A22F}" destId="{A031AC80-8962-4B32-8B8A-DA387BE61F99}" srcOrd="0" destOrd="0" presId="urn:microsoft.com/office/officeart/2005/8/layout/pList1"/>
    <dgm:cxn modelId="{926C71A9-9825-404B-8564-8AA30996143F}" type="presParOf" srcId="{19B49F28-52C7-4436-AF42-4A88B26962B7}" destId="{26224780-4CD9-481B-8771-3C97C39B9DFC}" srcOrd="0" destOrd="0" presId="urn:microsoft.com/office/officeart/2005/8/layout/pList1"/>
    <dgm:cxn modelId="{ED02DF2D-491A-4C33-8560-6DE7092145FF}" type="presParOf" srcId="{26224780-4CD9-481B-8771-3C97C39B9DFC}" destId="{C0ABF779-3F01-4117-88E9-BE1652C34418}" srcOrd="0" destOrd="0" presId="urn:microsoft.com/office/officeart/2005/8/layout/pList1"/>
    <dgm:cxn modelId="{F766F3BF-089A-449A-9E31-AA4E239B61C7}" type="presParOf" srcId="{26224780-4CD9-481B-8771-3C97C39B9DFC}" destId="{A031AC80-8962-4B32-8B8A-DA387BE61F99}" srcOrd="1" destOrd="0" presId="urn:microsoft.com/office/officeart/2005/8/layout/pList1"/>
    <dgm:cxn modelId="{7C144031-ED80-4C7B-B05B-2D8E39DFA03D}" type="presParOf" srcId="{19B49F28-52C7-4436-AF42-4A88B26962B7}" destId="{0E3C971D-8BCD-4CF6-819A-AC01315ACB55}" srcOrd="1" destOrd="0" presId="urn:microsoft.com/office/officeart/2005/8/layout/pList1"/>
    <dgm:cxn modelId="{A1C2B728-65CC-47F5-B2D3-E1DF9462ADCB}" type="presParOf" srcId="{19B49F28-52C7-4436-AF42-4A88B26962B7}" destId="{B2942E6C-3FA4-43F4-A1A3-16A7A893BA32}" srcOrd="2" destOrd="0" presId="urn:microsoft.com/office/officeart/2005/8/layout/pList1"/>
    <dgm:cxn modelId="{AC15E960-B545-46C1-AC8A-EF00B970B061}" type="presParOf" srcId="{B2942E6C-3FA4-43F4-A1A3-16A7A893BA32}" destId="{CF03B1BA-FDD4-40E7-908B-9FAE88D18E45}" srcOrd="0" destOrd="0" presId="urn:microsoft.com/office/officeart/2005/8/layout/pList1"/>
    <dgm:cxn modelId="{A6393DDD-F012-42AF-8EC4-BDD997533FE5}" type="presParOf" srcId="{B2942E6C-3FA4-43F4-A1A3-16A7A893BA32}" destId="{B67A4D44-C5B2-4CF6-AD4B-07B04F0EFDD9}" srcOrd="1" destOrd="0" presId="urn:microsoft.com/office/officeart/2005/8/layout/pList1"/>
    <dgm:cxn modelId="{669BA40E-8915-4079-90F5-9B1E8FC76EEE}" type="presParOf" srcId="{19B49F28-52C7-4436-AF42-4A88B26962B7}" destId="{F9FBE1BF-1F20-4931-A41E-1F7B9DB2ECB9}" srcOrd="3" destOrd="0" presId="urn:microsoft.com/office/officeart/2005/8/layout/pList1"/>
    <dgm:cxn modelId="{1869C81C-1708-4BA0-B8B8-2C1EBA36A8F8}" type="presParOf" srcId="{19B49F28-52C7-4436-AF42-4A88B26962B7}" destId="{1A03372C-60F1-4064-8250-5F0C5134D1F7}" srcOrd="4" destOrd="0" presId="urn:microsoft.com/office/officeart/2005/8/layout/pList1"/>
    <dgm:cxn modelId="{DC91C125-844A-4B56-B83E-C4A912286620}" type="presParOf" srcId="{1A03372C-60F1-4064-8250-5F0C5134D1F7}" destId="{382FCD13-8689-45A1-82DE-03A5EF26CC67}" srcOrd="0" destOrd="0" presId="urn:microsoft.com/office/officeart/2005/8/layout/pList1"/>
    <dgm:cxn modelId="{5C9A180A-CCCE-446D-9870-FF573CB88650}" type="presParOf" srcId="{1A03372C-60F1-4064-8250-5F0C5134D1F7}" destId="{BA4C6392-7F9A-46BF-872B-37B6671139DB}" srcOrd="1" destOrd="0" presId="urn:microsoft.com/office/officeart/2005/8/layout/pList1"/>
    <dgm:cxn modelId="{B22535BF-0256-4DC1-8439-79F18450ACD2}" type="presParOf" srcId="{19B49F28-52C7-4436-AF42-4A88B26962B7}" destId="{28779012-9D57-4E42-B7D4-25A8E580B639}" srcOrd="5" destOrd="0" presId="urn:microsoft.com/office/officeart/2005/8/layout/pList1"/>
    <dgm:cxn modelId="{59C5BB47-0C7C-494A-8CF8-DD17C1533DE3}" type="presParOf" srcId="{19B49F28-52C7-4436-AF42-4A88B26962B7}" destId="{A27F6BD2-4E94-428F-ADED-A611026A9A63}" srcOrd="6" destOrd="0" presId="urn:microsoft.com/office/officeart/2005/8/layout/pList1"/>
    <dgm:cxn modelId="{B12DBAA9-D73A-42FD-908F-6E1629BF9A16}" type="presParOf" srcId="{A27F6BD2-4E94-428F-ADED-A611026A9A63}" destId="{9642CD5A-7ABB-4677-A0E9-C941C21E0921}" srcOrd="0" destOrd="0" presId="urn:microsoft.com/office/officeart/2005/8/layout/pList1"/>
    <dgm:cxn modelId="{3AF165AA-17BD-4D43-948D-377815FAACCF}" type="presParOf" srcId="{A27F6BD2-4E94-428F-ADED-A611026A9A63}" destId="{6D1E6672-EE76-4C80-A94E-60D74C356565}" srcOrd="1" destOrd="0" presId="urn:microsoft.com/office/officeart/2005/8/layout/pList1"/>
    <dgm:cxn modelId="{EAB21D29-DD7C-438A-89ED-E82F277A7E55}" type="presParOf" srcId="{19B49F28-52C7-4436-AF42-4A88B26962B7}" destId="{EBC76611-0B80-42F3-A870-E152EB67DEF3}" srcOrd="7" destOrd="0" presId="urn:microsoft.com/office/officeart/2005/8/layout/pList1"/>
    <dgm:cxn modelId="{03EB65AF-B32A-4349-B551-F1E46A96534A}" type="presParOf" srcId="{19B49F28-52C7-4436-AF42-4A88B26962B7}" destId="{6C28B056-65F7-49AE-AB47-3DCFA0299733}" srcOrd="8" destOrd="0" presId="urn:microsoft.com/office/officeart/2005/8/layout/pList1"/>
    <dgm:cxn modelId="{6FEB1699-0FD1-4D57-B049-CB3CAD5C680D}" type="presParOf" srcId="{6C28B056-65F7-49AE-AB47-3DCFA0299733}" destId="{050B3D60-8808-453F-BDC1-D7258A5BE509}" srcOrd="0" destOrd="0" presId="urn:microsoft.com/office/officeart/2005/8/layout/pList1"/>
    <dgm:cxn modelId="{E39F3A9E-87D9-4EE9-9349-870CC55F4A4F}" type="presParOf" srcId="{6C28B056-65F7-49AE-AB47-3DCFA0299733}" destId="{89058CDA-7D84-4B1A-B8FC-B12F51354AB6}" srcOrd="1" destOrd="0" presId="urn:microsoft.com/office/officeart/2005/8/layout/pList1"/>
    <dgm:cxn modelId="{202AD91A-94C0-44B6-A949-BF775DB1883E}" type="presParOf" srcId="{19B49F28-52C7-4436-AF42-4A88B26962B7}" destId="{2BCEE369-43A4-4CFC-BCA4-9FC5B3536EAA}" srcOrd="9" destOrd="0" presId="urn:microsoft.com/office/officeart/2005/8/layout/pList1"/>
    <dgm:cxn modelId="{514B8315-A240-4C50-8517-D0CE84CA2176}" type="presParOf" srcId="{19B49F28-52C7-4436-AF42-4A88B26962B7}" destId="{358770F3-BDD0-448A-A522-6F9B1CA4659A}" srcOrd="10" destOrd="0" presId="urn:microsoft.com/office/officeart/2005/8/layout/pList1"/>
    <dgm:cxn modelId="{5A71BFF5-68EF-4A9C-A041-F5BD99CE1DEA}" type="presParOf" srcId="{358770F3-BDD0-448A-A522-6F9B1CA4659A}" destId="{E503463E-D157-452B-AB1F-4E13E47433C5}" srcOrd="0" destOrd="0" presId="urn:microsoft.com/office/officeart/2005/8/layout/pList1"/>
    <dgm:cxn modelId="{AA5520AE-58AC-4398-9F0E-671CEAE50931}" type="presParOf" srcId="{358770F3-BDD0-448A-A522-6F9B1CA4659A}" destId="{DE151434-D0F1-4526-AF8D-CC6F7F54D0E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2853F-F989-4945-ADEF-D92066D02A84}">
      <dsp:nvSpPr>
        <dsp:cNvPr id="0" name=""/>
        <dsp:cNvSpPr/>
      </dsp:nvSpPr>
      <dsp:spPr>
        <a:xfrm rot="5400000">
          <a:off x="582893" y="1649695"/>
          <a:ext cx="1074357" cy="12231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35EE2-55B9-4E79-A1DD-254E37E1AAEA}">
      <dsp:nvSpPr>
        <dsp:cNvPr id="0" name=""/>
        <dsp:cNvSpPr/>
      </dsp:nvSpPr>
      <dsp:spPr>
        <a:xfrm>
          <a:off x="298254" y="458749"/>
          <a:ext cx="1808585" cy="1265950"/>
        </a:xfrm>
        <a:prstGeom prst="roundRect">
          <a:avLst>
            <a:gd name="adj" fmla="val 16670"/>
          </a:avLst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1. Einstieg</a:t>
          </a:r>
        </a:p>
      </dsp:txBody>
      <dsp:txXfrm>
        <a:off x="360064" y="520559"/>
        <a:ext cx="1684965" cy="1142330"/>
      </dsp:txXfrm>
    </dsp:sp>
    <dsp:sp modelId="{939960AC-28A3-45EF-B1A8-19A0B48EB7E4}">
      <dsp:nvSpPr>
        <dsp:cNvPr id="0" name=""/>
        <dsp:cNvSpPr/>
      </dsp:nvSpPr>
      <dsp:spPr>
        <a:xfrm>
          <a:off x="2190209" y="557099"/>
          <a:ext cx="5513704" cy="1023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800" kern="1200" dirty="0">
              <a:solidFill>
                <a:schemeClr val="tx1"/>
              </a:solidFill>
              <a:latin typeface="Arial" charset="0"/>
              <a:ea typeface="+mn-ea"/>
              <a:cs typeface="+mn-cs"/>
            </a:rPr>
            <a:t> Interaktion im Lehr-Lernkontext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de-DE" sz="1800" kern="1200" dirty="0">
              <a:solidFill>
                <a:schemeClr val="tx1"/>
              </a:solidFill>
              <a:latin typeface="Arial" charset="0"/>
              <a:ea typeface="+mn-ea"/>
              <a:cs typeface="+mn-cs"/>
            </a:rPr>
            <a:t> Auswahl an digitalen interaktiven Tools</a:t>
          </a:r>
        </a:p>
      </dsp:txBody>
      <dsp:txXfrm>
        <a:off x="2190209" y="557099"/>
        <a:ext cx="5513704" cy="1023197"/>
      </dsp:txXfrm>
    </dsp:sp>
    <dsp:sp modelId="{958D9981-8FDA-437F-8C6D-33E1483A0305}">
      <dsp:nvSpPr>
        <dsp:cNvPr id="0" name=""/>
        <dsp:cNvSpPr/>
      </dsp:nvSpPr>
      <dsp:spPr>
        <a:xfrm rot="5400000">
          <a:off x="2378632" y="3165976"/>
          <a:ext cx="1074357" cy="12231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0ED60-8CE3-4DDC-9C20-93B8D9EA7422}">
      <dsp:nvSpPr>
        <dsp:cNvPr id="0" name=""/>
        <dsp:cNvSpPr/>
      </dsp:nvSpPr>
      <dsp:spPr>
        <a:xfrm>
          <a:off x="2088235" y="2016223"/>
          <a:ext cx="1808585" cy="1265950"/>
        </a:xfrm>
        <a:prstGeom prst="roundRect">
          <a:avLst>
            <a:gd name="adj" fmla="val 16670"/>
          </a:avLst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2. Tools</a:t>
          </a:r>
        </a:p>
      </dsp:txBody>
      <dsp:txXfrm>
        <a:off x="2150045" y="2078033"/>
        <a:ext cx="1684965" cy="1142330"/>
      </dsp:txXfrm>
    </dsp:sp>
    <dsp:sp modelId="{A72482B8-341A-457A-B7D0-AFD871A2E7CC}">
      <dsp:nvSpPr>
        <dsp:cNvPr id="0" name=""/>
        <dsp:cNvSpPr/>
      </dsp:nvSpPr>
      <dsp:spPr>
        <a:xfrm>
          <a:off x="2661945" y="2016219"/>
          <a:ext cx="5907006" cy="1023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DB2C1-AA37-4268-A19F-574C809C1D80}">
      <dsp:nvSpPr>
        <dsp:cNvPr id="0" name=""/>
        <dsp:cNvSpPr/>
      </dsp:nvSpPr>
      <dsp:spPr>
        <a:xfrm>
          <a:off x="3960443" y="3528389"/>
          <a:ext cx="1808585" cy="1265950"/>
        </a:xfrm>
        <a:prstGeom prst="roundRect">
          <a:avLst>
            <a:gd name="adj" fmla="val 16670"/>
          </a:avLst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3. Fragen</a:t>
          </a:r>
        </a:p>
      </dsp:txBody>
      <dsp:txXfrm>
        <a:off x="4022253" y="3590199"/>
        <a:ext cx="1684965" cy="11423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F779-3F01-4117-88E9-BE1652C34418}">
      <dsp:nvSpPr>
        <dsp:cNvPr id="0" name=""/>
        <dsp:cNvSpPr/>
      </dsp:nvSpPr>
      <dsp:spPr>
        <a:xfrm>
          <a:off x="538122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AC80-8962-4B32-8B8A-DA387BE61F99}">
      <dsp:nvSpPr>
        <dsp:cNvPr id="0" name=""/>
        <dsp:cNvSpPr/>
      </dsp:nvSpPr>
      <dsp:spPr>
        <a:xfrm>
          <a:off x="538122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Suchen, Verarbeiten und Aufbewahren </a:t>
          </a:r>
        </a:p>
      </dsp:txBody>
      <dsp:txXfrm>
        <a:off x="538122" y="1328294"/>
        <a:ext cx="1924295" cy="713913"/>
      </dsp:txXfrm>
    </dsp:sp>
    <dsp:sp modelId="{CF03B1BA-FDD4-40E7-908B-9FAE88D18E45}">
      <dsp:nvSpPr>
        <dsp:cNvPr id="0" name=""/>
        <dsp:cNvSpPr/>
      </dsp:nvSpPr>
      <dsp:spPr>
        <a:xfrm>
          <a:off x="2654929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4D44-C5B2-4CF6-AD4B-07B04F0EFDD9}">
      <dsp:nvSpPr>
        <dsp:cNvPr id="0" name=""/>
        <dsp:cNvSpPr/>
      </dsp:nvSpPr>
      <dsp:spPr>
        <a:xfrm>
          <a:off x="2654929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Kommunizieren und Kooperieren</a:t>
          </a:r>
        </a:p>
      </dsp:txBody>
      <dsp:txXfrm>
        <a:off x="2654929" y="1328294"/>
        <a:ext cx="1924295" cy="713913"/>
      </dsp:txXfrm>
    </dsp:sp>
    <dsp:sp modelId="{382FCD13-8689-45A1-82DE-03A5EF26CC67}">
      <dsp:nvSpPr>
        <dsp:cNvPr id="0" name=""/>
        <dsp:cNvSpPr/>
      </dsp:nvSpPr>
      <dsp:spPr>
        <a:xfrm>
          <a:off x="4771735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6392-7F9A-46BF-872B-37B6671139DB}">
      <dsp:nvSpPr>
        <dsp:cNvPr id="0" name=""/>
        <dsp:cNvSpPr/>
      </dsp:nvSpPr>
      <dsp:spPr>
        <a:xfrm>
          <a:off x="4771735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Produzieren und Präsentieren</a:t>
          </a:r>
        </a:p>
      </dsp:txBody>
      <dsp:txXfrm>
        <a:off x="4771735" y="1328294"/>
        <a:ext cx="1924295" cy="713913"/>
      </dsp:txXfrm>
    </dsp:sp>
    <dsp:sp modelId="{9642CD5A-7ABB-4677-A0E9-C941C21E0921}">
      <dsp:nvSpPr>
        <dsp:cNvPr id="0" name=""/>
        <dsp:cNvSpPr/>
      </dsp:nvSpPr>
      <dsp:spPr>
        <a:xfrm>
          <a:off x="538122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6672-EE76-4C80-A94E-60D74C356565}">
      <dsp:nvSpPr>
        <dsp:cNvPr id="0" name=""/>
        <dsp:cNvSpPr/>
      </dsp:nvSpPr>
      <dsp:spPr>
        <a:xfrm>
          <a:off x="538122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9C1C26"/>
              </a:solidFill>
            </a:rPr>
            <a:t>Schützen und sicher Agieren</a:t>
          </a:r>
        </a:p>
      </dsp:txBody>
      <dsp:txXfrm>
        <a:off x="538122" y="3560477"/>
        <a:ext cx="1924295" cy="713913"/>
      </dsp:txXfrm>
    </dsp:sp>
    <dsp:sp modelId="{050B3D60-8808-453F-BDC1-D7258A5BE509}">
      <dsp:nvSpPr>
        <dsp:cNvPr id="0" name=""/>
        <dsp:cNvSpPr/>
      </dsp:nvSpPr>
      <dsp:spPr>
        <a:xfrm>
          <a:off x="2654929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8CDA-7D84-4B1A-B8FC-B12F51354AB6}">
      <dsp:nvSpPr>
        <dsp:cNvPr id="0" name=""/>
        <dsp:cNvSpPr/>
      </dsp:nvSpPr>
      <dsp:spPr>
        <a:xfrm>
          <a:off x="2654929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Problemlösen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und Handeln</a:t>
          </a:r>
        </a:p>
      </dsp:txBody>
      <dsp:txXfrm>
        <a:off x="2654929" y="3560477"/>
        <a:ext cx="1924295" cy="713913"/>
      </dsp:txXfrm>
    </dsp:sp>
    <dsp:sp modelId="{E503463E-D157-452B-AB1F-4E13E47433C5}">
      <dsp:nvSpPr>
        <dsp:cNvPr id="0" name=""/>
        <dsp:cNvSpPr/>
      </dsp:nvSpPr>
      <dsp:spPr>
        <a:xfrm>
          <a:off x="4771735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1434-D0F1-4526-AF8D-CC6F7F54D0ED}">
      <dsp:nvSpPr>
        <dsp:cNvPr id="0" name=""/>
        <dsp:cNvSpPr/>
      </dsp:nvSpPr>
      <dsp:spPr>
        <a:xfrm>
          <a:off x="4771735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Analysieren und Reflektieren</a:t>
          </a:r>
          <a:endParaRPr lang="de-DE" sz="1500" kern="1200" dirty="0"/>
        </a:p>
      </dsp:txBody>
      <dsp:txXfrm>
        <a:off x="4771735" y="3560477"/>
        <a:ext cx="1924295" cy="7139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F779-3F01-4117-88E9-BE1652C34418}">
      <dsp:nvSpPr>
        <dsp:cNvPr id="0" name=""/>
        <dsp:cNvSpPr/>
      </dsp:nvSpPr>
      <dsp:spPr>
        <a:xfrm>
          <a:off x="538122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AC80-8962-4B32-8B8A-DA387BE61F99}">
      <dsp:nvSpPr>
        <dsp:cNvPr id="0" name=""/>
        <dsp:cNvSpPr/>
      </dsp:nvSpPr>
      <dsp:spPr>
        <a:xfrm>
          <a:off x="538122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Suchen, Verarbeiten und Aufbewahren </a:t>
          </a:r>
        </a:p>
      </dsp:txBody>
      <dsp:txXfrm>
        <a:off x="538122" y="1328294"/>
        <a:ext cx="1924295" cy="713913"/>
      </dsp:txXfrm>
    </dsp:sp>
    <dsp:sp modelId="{CF03B1BA-FDD4-40E7-908B-9FAE88D18E45}">
      <dsp:nvSpPr>
        <dsp:cNvPr id="0" name=""/>
        <dsp:cNvSpPr/>
      </dsp:nvSpPr>
      <dsp:spPr>
        <a:xfrm>
          <a:off x="2654929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4D44-C5B2-4CF6-AD4B-07B04F0EFDD9}">
      <dsp:nvSpPr>
        <dsp:cNvPr id="0" name=""/>
        <dsp:cNvSpPr/>
      </dsp:nvSpPr>
      <dsp:spPr>
        <a:xfrm>
          <a:off x="2654929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Kommunizieren und Kooperieren</a:t>
          </a:r>
        </a:p>
      </dsp:txBody>
      <dsp:txXfrm>
        <a:off x="2654929" y="1328294"/>
        <a:ext cx="1924295" cy="713913"/>
      </dsp:txXfrm>
    </dsp:sp>
    <dsp:sp modelId="{382FCD13-8689-45A1-82DE-03A5EF26CC67}">
      <dsp:nvSpPr>
        <dsp:cNvPr id="0" name=""/>
        <dsp:cNvSpPr/>
      </dsp:nvSpPr>
      <dsp:spPr>
        <a:xfrm>
          <a:off x="4771735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6392-7F9A-46BF-872B-37B6671139DB}">
      <dsp:nvSpPr>
        <dsp:cNvPr id="0" name=""/>
        <dsp:cNvSpPr/>
      </dsp:nvSpPr>
      <dsp:spPr>
        <a:xfrm>
          <a:off x="4771735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Produzieren und Präsentieren</a:t>
          </a:r>
        </a:p>
      </dsp:txBody>
      <dsp:txXfrm>
        <a:off x="4771735" y="1328294"/>
        <a:ext cx="1924295" cy="713913"/>
      </dsp:txXfrm>
    </dsp:sp>
    <dsp:sp modelId="{9642CD5A-7ABB-4677-A0E9-C941C21E0921}">
      <dsp:nvSpPr>
        <dsp:cNvPr id="0" name=""/>
        <dsp:cNvSpPr/>
      </dsp:nvSpPr>
      <dsp:spPr>
        <a:xfrm>
          <a:off x="538122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6672-EE76-4C80-A94E-60D74C356565}">
      <dsp:nvSpPr>
        <dsp:cNvPr id="0" name=""/>
        <dsp:cNvSpPr/>
      </dsp:nvSpPr>
      <dsp:spPr>
        <a:xfrm>
          <a:off x="538122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Schützen und sicher Agieren</a:t>
          </a:r>
        </a:p>
      </dsp:txBody>
      <dsp:txXfrm>
        <a:off x="538122" y="3560477"/>
        <a:ext cx="1924295" cy="713913"/>
      </dsp:txXfrm>
    </dsp:sp>
    <dsp:sp modelId="{050B3D60-8808-453F-BDC1-D7258A5BE509}">
      <dsp:nvSpPr>
        <dsp:cNvPr id="0" name=""/>
        <dsp:cNvSpPr/>
      </dsp:nvSpPr>
      <dsp:spPr>
        <a:xfrm>
          <a:off x="2654929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8CDA-7D84-4B1A-B8FC-B12F51354AB6}">
      <dsp:nvSpPr>
        <dsp:cNvPr id="0" name=""/>
        <dsp:cNvSpPr/>
      </dsp:nvSpPr>
      <dsp:spPr>
        <a:xfrm>
          <a:off x="2654929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9C1C26"/>
              </a:solidFill>
            </a:rPr>
            <a:t>Problemlösen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9C1C26"/>
              </a:solidFill>
            </a:rPr>
            <a:t>und Handeln</a:t>
          </a:r>
        </a:p>
      </dsp:txBody>
      <dsp:txXfrm>
        <a:off x="2654929" y="3560477"/>
        <a:ext cx="1924295" cy="713913"/>
      </dsp:txXfrm>
    </dsp:sp>
    <dsp:sp modelId="{E503463E-D157-452B-AB1F-4E13E47433C5}">
      <dsp:nvSpPr>
        <dsp:cNvPr id="0" name=""/>
        <dsp:cNvSpPr/>
      </dsp:nvSpPr>
      <dsp:spPr>
        <a:xfrm>
          <a:off x="4771735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1434-D0F1-4526-AF8D-CC6F7F54D0ED}">
      <dsp:nvSpPr>
        <dsp:cNvPr id="0" name=""/>
        <dsp:cNvSpPr/>
      </dsp:nvSpPr>
      <dsp:spPr>
        <a:xfrm>
          <a:off x="4771735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Analysieren und Reflektieren</a:t>
          </a:r>
          <a:endParaRPr lang="de-DE" sz="1500" kern="1200" dirty="0"/>
        </a:p>
      </dsp:txBody>
      <dsp:txXfrm>
        <a:off x="4771735" y="3560477"/>
        <a:ext cx="1924295" cy="7139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F779-3F01-4117-88E9-BE1652C34418}">
      <dsp:nvSpPr>
        <dsp:cNvPr id="0" name=""/>
        <dsp:cNvSpPr/>
      </dsp:nvSpPr>
      <dsp:spPr>
        <a:xfrm>
          <a:off x="538122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AC80-8962-4B32-8B8A-DA387BE61F99}">
      <dsp:nvSpPr>
        <dsp:cNvPr id="0" name=""/>
        <dsp:cNvSpPr/>
      </dsp:nvSpPr>
      <dsp:spPr>
        <a:xfrm>
          <a:off x="538122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Suchen, Verarbeiten und Aufbewahren </a:t>
          </a:r>
        </a:p>
      </dsp:txBody>
      <dsp:txXfrm>
        <a:off x="538122" y="1328294"/>
        <a:ext cx="1924295" cy="713913"/>
      </dsp:txXfrm>
    </dsp:sp>
    <dsp:sp modelId="{CF03B1BA-FDD4-40E7-908B-9FAE88D18E45}">
      <dsp:nvSpPr>
        <dsp:cNvPr id="0" name=""/>
        <dsp:cNvSpPr/>
      </dsp:nvSpPr>
      <dsp:spPr>
        <a:xfrm>
          <a:off x="2654929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4D44-C5B2-4CF6-AD4B-07B04F0EFDD9}">
      <dsp:nvSpPr>
        <dsp:cNvPr id="0" name=""/>
        <dsp:cNvSpPr/>
      </dsp:nvSpPr>
      <dsp:spPr>
        <a:xfrm>
          <a:off x="2654929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Kommunizieren und Kooperieren</a:t>
          </a:r>
        </a:p>
      </dsp:txBody>
      <dsp:txXfrm>
        <a:off x="2654929" y="1328294"/>
        <a:ext cx="1924295" cy="713913"/>
      </dsp:txXfrm>
    </dsp:sp>
    <dsp:sp modelId="{382FCD13-8689-45A1-82DE-03A5EF26CC67}">
      <dsp:nvSpPr>
        <dsp:cNvPr id="0" name=""/>
        <dsp:cNvSpPr/>
      </dsp:nvSpPr>
      <dsp:spPr>
        <a:xfrm>
          <a:off x="4771735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6392-7F9A-46BF-872B-37B6671139DB}">
      <dsp:nvSpPr>
        <dsp:cNvPr id="0" name=""/>
        <dsp:cNvSpPr/>
      </dsp:nvSpPr>
      <dsp:spPr>
        <a:xfrm>
          <a:off x="4771735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Produzieren und Präsentieren</a:t>
          </a:r>
        </a:p>
      </dsp:txBody>
      <dsp:txXfrm>
        <a:off x="4771735" y="1328294"/>
        <a:ext cx="1924295" cy="713913"/>
      </dsp:txXfrm>
    </dsp:sp>
    <dsp:sp modelId="{9642CD5A-7ABB-4677-A0E9-C941C21E0921}">
      <dsp:nvSpPr>
        <dsp:cNvPr id="0" name=""/>
        <dsp:cNvSpPr/>
      </dsp:nvSpPr>
      <dsp:spPr>
        <a:xfrm>
          <a:off x="538122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6672-EE76-4C80-A94E-60D74C356565}">
      <dsp:nvSpPr>
        <dsp:cNvPr id="0" name=""/>
        <dsp:cNvSpPr/>
      </dsp:nvSpPr>
      <dsp:spPr>
        <a:xfrm>
          <a:off x="538122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Schützen und sicher Agieren</a:t>
          </a:r>
        </a:p>
      </dsp:txBody>
      <dsp:txXfrm>
        <a:off x="538122" y="3560477"/>
        <a:ext cx="1924295" cy="713913"/>
      </dsp:txXfrm>
    </dsp:sp>
    <dsp:sp modelId="{050B3D60-8808-453F-BDC1-D7258A5BE509}">
      <dsp:nvSpPr>
        <dsp:cNvPr id="0" name=""/>
        <dsp:cNvSpPr/>
      </dsp:nvSpPr>
      <dsp:spPr>
        <a:xfrm>
          <a:off x="2654929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8CDA-7D84-4B1A-B8FC-B12F51354AB6}">
      <dsp:nvSpPr>
        <dsp:cNvPr id="0" name=""/>
        <dsp:cNvSpPr/>
      </dsp:nvSpPr>
      <dsp:spPr>
        <a:xfrm>
          <a:off x="2654929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Problemlösen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und Handeln</a:t>
          </a:r>
        </a:p>
      </dsp:txBody>
      <dsp:txXfrm>
        <a:off x="2654929" y="3560477"/>
        <a:ext cx="1924295" cy="713913"/>
      </dsp:txXfrm>
    </dsp:sp>
    <dsp:sp modelId="{E503463E-D157-452B-AB1F-4E13E47433C5}">
      <dsp:nvSpPr>
        <dsp:cNvPr id="0" name=""/>
        <dsp:cNvSpPr/>
      </dsp:nvSpPr>
      <dsp:spPr>
        <a:xfrm>
          <a:off x="4771735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1434-D0F1-4526-AF8D-CC6F7F54D0ED}">
      <dsp:nvSpPr>
        <dsp:cNvPr id="0" name=""/>
        <dsp:cNvSpPr/>
      </dsp:nvSpPr>
      <dsp:spPr>
        <a:xfrm>
          <a:off x="4771735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9C1C26"/>
              </a:solidFill>
            </a:rPr>
            <a:t>Analysieren und Reflektieren</a:t>
          </a:r>
        </a:p>
      </dsp:txBody>
      <dsp:txXfrm>
        <a:off x="4771735" y="3560477"/>
        <a:ext cx="1924295" cy="7139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F779-3F01-4117-88E9-BE1652C34418}">
      <dsp:nvSpPr>
        <dsp:cNvPr id="0" name=""/>
        <dsp:cNvSpPr/>
      </dsp:nvSpPr>
      <dsp:spPr>
        <a:xfrm>
          <a:off x="538122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AC80-8962-4B32-8B8A-DA387BE61F99}">
      <dsp:nvSpPr>
        <dsp:cNvPr id="0" name=""/>
        <dsp:cNvSpPr/>
      </dsp:nvSpPr>
      <dsp:spPr>
        <a:xfrm>
          <a:off x="538122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Suchen, Verarbeiten und Aufbewahren </a:t>
          </a:r>
        </a:p>
      </dsp:txBody>
      <dsp:txXfrm>
        <a:off x="538122" y="1328294"/>
        <a:ext cx="1924295" cy="713913"/>
      </dsp:txXfrm>
    </dsp:sp>
    <dsp:sp modelId="{CF03B1BA-FDD4-40E7-908B-9FAE88D18E45}">
      <dsp:nvSpPr>
        <dsp:cNvPr id="0" name=""/>
        <dsp:cNvSpPr/>
      </dsp:nvSpPr>
      <dsp:spPr>
        <a:xfrm>
          <a:off x="2654929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4D44-C5B2-4CF6-AD4B-07B04F0EFDD9}">
      <dsp:nvSpPr>
        <dsp:cNvPr id="0" name=""/>
        <dsp:cNvSpPr/>
      </dsp:nvSpPr>
      <dsp:spPr>
        <a:xfrm>
          <a:off x="2654929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Kommunizieren und Kooperieren</a:t>
          </a:r>
        </a:p>
      </dsp:txBody>
      <dsp:txXfrm>
        <a:off x="2654929" y="1328294"/>
        <a:ext cx="1924295" cy="713913"/>
      </dsp:txXfrm>
    </dsp:sp>
    <dsp:sp modelId="{382FCD13-8689-45A1-82DE-03A5EF26CC67}">
      <dsp:nvSpPr>
        <dsp:cNvPr id="0" name=""/>
        <dsp:cNvSpPr/>
      </dsp:nvSpPr>
      <dsp:spPr>
        <a:xfrm>
          <a:off x="4771735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6392-7F9A-46BF-872B-37B6671139DB}">
      <dsp:nvSpPr>
        <dsp:cNvPr id="0" name=""/>
        <dsp:cNvSpPr/>
      </dsp:nvSpPr>
      <dsp:spPr>
        <a:xfrm>
          <a:off x="4771735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Produzieren und Präsentieren</a:t>
          </a:r>
        </a:p>
      </dsp:txBody>
      <dsp:txXfrm>
        <a:off x="4771735" y="1328294"/>
        <a:ext cx="1924295" cy="713913"/>
      </dsp:txXfrm>
    </dsp:sp>
    <dsp:sp modelId="{9642CD5A-7ABB-4677-A0E9-C941C21E0921}">
      <dsp:nvSpPr>
        <dsp:cNvPr id="0" name=""/>
        <dsp:cNvSpPr/>
      </dsp:nvSpPr>
      <dsp:spPr>
        <a:xfrm>
          <a:off x="538122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6672-EE76-4C80-A94E-60D74C356565}">
      <dsp:nvSpPr>
        <dsp:cNvPr id="0" name=""/>
        <dsp:cNvSpPr/>
      </dsp:nvSpPr>
      <dsp:spPr>
        <a:xfrm>
          <a:off x="538122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Schützen und sicher Agieren</a:t>
          </a:r>
        </a:p>
      </dsp:txBody>
      <dsp:txXfrm>
        <a:off x="538122" y="3560477"/>
        <a:ext cx="1924295" cy="713913"/>
      </dsp:txXfrm>
    </dsp:sp>
    <dsp:sp modelId="{050B3D60-8808-453F-BDC1-D7258A5BE509}">
      <dsp:nvSpPr>
        <dsp:cNvPr id="0" name=""/>
        <dsp:cNvSpPr/>
      </dsp:nvSpPr>
      <dsp:spPr>
        <a:xfrm>
          <a:off x="2654929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8CDA-7D84-4B1A-B8FC-B12F51354AB6}">
      <dsp:nvSpPr>
        <dsp:cNvPr id="0" name=""/>
        <dsp:cNvSpPr/>
      </dsp:nvSpPr>
      <dsp:spPr>
        <a:xfrm>
          <a:off x="2654929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Problemlösen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und Handeln</a:t>
          </a:r>
        </a:p>
      </dsp:txBody>
      <dsp:txXfrm>
        <a:off x="2654929" y="3560477"/>
        <a:ext cx="1924295" cy="713913"/>
      </dsp:txXfrm>
    </dsp:sp>
    <dsp:sp modelId="{E503463E-D157-452B-AB1F-4E13E47433C5}">
      <dsp:nvSpPr>
        <dsp:cNvPr id="0" name=""/>
        <dsp:cNvSpPr/>
      </dsp:nvSpPr>
      <dsp:spPr>
        <a:xfrm>
          <a:off x="4771735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1434-D0F1-4526-AF8D-CC6F7F54D0ED}">
      <dsp:nvSpPr>
        <dsp:cNvPr id="0" name=""/>
        <dsp:cNvSpPr/>
      </dsp:nvSpPr>
      <dsp:spPr>
        <a:xfrm>
          <a:off x="4771735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Analysieren und Reflektieren</a:t>
          </a:r>
          <a:endParaRPr lang="de-DE" sz="1500" kern="1200" dirty="0"/>
        </a:p>
      </dsp:txBody>
      <dsp:txXfrm>
        <a:off x="4771735" y="3560477"/>
        <a:ext cx="1924295" cy="7139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5EB7F-2771-45E8-BD90-4DED99EEA18F}">
      <dsp:nvSpPr>
        <dsp:cNvPr id="0" name=""/>
        <dsp:cNvSpPr/>
      </dsp:nvSpPr>
      <dsp:spPr>
        <a:xfrm>
          <a:off x="926226" y="0"/>
          <a:ext cx="4867955" cy="4867955"/>
        </a:xfrm>
        <a:prstGeom prst="diamond">
          <a:avLst/>
        </a:prstGeom>
        <a:solidFill>
          <a:srgbClr val="9C1C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B995-AFA9-4181-B0B5-B7C9A8C20C05}">
      <dsp:nvSpPr>
        <dsp:cNvPr id="0" name=""/>
        <dsp:cNvSpPr/>
      </dsp:nvSpPr>
      <dsp:spPr>
        <a:xfrm>
          <a:off x="1388682" y="462455"/>
          <a:ext cx="1898502" cy="189850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Anwendung: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Brainstorming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Vorwissen aktivieren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Wissenstand prüfen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Anonymes Feedback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Ideensammlung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Wortwolke</a:t>
          </a:r>
        </a:p>
      </dsp:txBody>
      <dsp:txXfrm>
        <a:off x="1481359" y="555132"/>
        <a:ext cx="1713148" cy="1713148"/>
      </dsp:txXfrm>
    </dsp:sp>
    <dsp:sp modelId="{633D3010-E100-4B3B-8033-D6F2B1B64FF8}">
      <dsp:nvSpPr>
        <dsp:cNvPr id="0" name=""/>
        <dsp:cNvSpPr/>
      </dsp:nvSpPr>
      <dsp:spPr>
        <a:xfrm>
          <a:off x="3433223" y="462455"/>
          <a:ext cx="1898502" cy="189850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Vorteile: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Keine Registrierung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Schnell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Kostenfrei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Wort Hervorhebung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QR Code generierbar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</a:t>
          </a:r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Speicherung einfach</a:t>
          </a:r>
        </a:p>
      </dsp:txBody>
      <dsp:txXfrm>
        <a:off x="3525900" y="555132"/>
        <a:ext cx="1713148" cy="1713148"/>
      </dsp:txXfrm>
    </dsp:sp>
    <dsp:sp modelId="{4D23AA99-E16C-4AB2-A230-1BDD39755305}">
      <dsp:nvSpPr>
        <dsp:cNvPr id="0" name=""/>
        <dsp:cNvSpPr/>
      </dsp:nvSpPr>
      <dsp:spPr>
        <a:xfrm>
          <a:off x="1388682" y="2506996"/>
          <a:ext cx="1898502" cy="1898502"/>
        </a:xfrm>
        <a:prstGeom prst="roundRect">
          <a:avLst/>
        </a:prstGeom>
        <a:solidFill>
          <a:srgbClr val="E959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Nachteile: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Englischsprachig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Gestaltungoptionen</a:t>
          </a:r>
        </a:p>
      </dsp:txBody>
      <dsp:txXfrm>
        <a:off x="1481359" y="2599673"/>
        <a:ext cx="1713148" cy="1713148"/>
      </dsp:txXfrm>
    </dsp:sp>
    <dsp:sp modelId="{8FE45E18-9B8D-44F6-84A6-AE484A3C8570}">
      <dsp:nvSpPr>
        <dsp:cNvPr id="0" name=""/>
        <dsp:cNvSpPr/>
      </dsp:nvSpPr>
      <dsp:spPr>
        <a:xfrm>
          <a:off x="3433223" y="2506996"/>
          <a:ext cx="1898502" cy="1898502"/>
        </a:xfrm>
        <a:prstGeom prst="roundRect">
          <a:avLst/>
        </a:prstGeom>
        <a:solidFill>
          <a:srgbClr val="8B8D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Alternativen: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?</a:t>
          </a:r>
          <a:endParaRPr lang="de-DE" sz="1300" b="1" kern="1200" dirty="0"/>
        </a:p>
      </dsp:txBody>
      <dsp:txXfrm>
        <a:off x="3525900" y="2599673"/>
        <a:ext cx="1713148" cy="171314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5EB7F-2771-45E8-BD90-4DED99EEA18F}">
      <dsp:nvSpPr>
        <dsp:cNvPr id="0" name=""/>
        <dsp:cNvSpPr/>
      </dsp:nvSpPr>
      <dsp:spPr>
        <a:xfrm>
          <a:off x="926226" y="0"/>
          <a:ext cx="4867955" cy="4867955"/>
        </a:xfrm>
        <a:prstGeom prst="diamond">
          <a:avLst/>
        </a:prstGeom>
        <a:solidFill>
          <a:srgbClr val="9C1C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B995-AFA9-4181-B0B5-B7C9A8C20C05}">
      <dsp:nvSpPr>
        <dsp:cNvPr id="0" name=""/>
        <dsp:cNvSpPr/>
      </dsp:nvSpPr>
      <dsp:spPr>
        <a:xfrm>
          <a:off x="1388682" y="462455"/>
          <a:ext cx="1898502" cy="189850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Anwendung: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MindMap</a:t>
          </a:r>
          <a:r>
            <a:rPr lang="de-DE" sz="1200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</a:t>
          </a:r>
          <a:r>
            <a:rPr lang="de-DE" sz="12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Pro&amp;Contra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Tabellen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Vergleich Tabellen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Wissenstand prüfen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Anonymes Feedback</a:t>
          </a: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481359" y="555132"/>
        <a:ext cx="1713148" cy="1713148"/>
      </dsp:txXfrm>
    </dsp:sp>
    <dsp:sp modelId="{633D3010-E100-4B3B-8033-D6F2B1B64FF8}">
      <dsp:nvSpPr>
        <dsp:cNvPr id="0" name=""/>
        <dsp:cNvSpPr/>
      </dsp:nvSpPr>
      <dsp:spPr>
        <a:xfrm>
          <a:off x="3433223" y="462455"/>
          <a:ext cx="1898502" cy="189850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Vorteile: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Bewertungs-Ranking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Bestehende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Vorlagen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Speicherung einfach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Übersichtlichkeit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525900" y="555132"/>
        <a:ext cx="1713148" cy="1713148"/>
      </dsp:txXfrm>
    </dsp:sp>
    <dsp:sp modelId="{4D23AA99-E16C-4AB2-A230-1BDD39755305}">
      <dsp:nvSpPr>
        <dsp:cNvPr id="0" name=""/>
        <dsp:cNvSpPr/>
      </dsp:nvSpPr>
      <dsp:spPr>
        <a:xfrm>
          <a:off x="1388682" y="2506996"/>
          <a:ext cx="1898502" cy="1898502"/>
        </a:xfrm>
        <a:prstGeom prst="roundRect">
          <a:avLst/>
        </a:prstGeom>
        <a:solidFill>
          <a:srgbClr val="E959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Nachteile: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Registrierung nötig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Englischsprachig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Feste Reihenfolge</a:t>
          </a:r>
          <a:endParaRPr lang="de-DE" sz="1200" kern="1200" dirty="0"/>
        </a:p>
      </dsp:txBody>
      <dsp:txXfrm>
        <a:off x="1481359" y="2599673"/>
        <a:ext cx="1713148" cy="1713148"/>
      </dsp:txXfrm>
    </dsp:sp>
    <dsp:sp modelId="{8FE45E18-9B8D-44F6-84A6-AE484A3C8570}">
      <dsp:nvSpPr>
        <dsp:cNvPr id="0" name=""/>
        <dsp:cNvSpPr/>
      </dsp:nvSpPr>
      <dsp:spPr>
        <a:xfrm>
          <a:off x="3433223" y="2506996"/>
          <a:ext cx="1898502" cy="1898502"/>
        </a:xfrm>
        <a:prstGeom prst="roundRect">
          <a:avLst/>
        </a:prstGeom>
        <a:solidFill>
          <a:srgbClr val="8B8D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Alternativen: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Coggle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XMind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MindMeister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Draw.io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Mindomo</a:t>
          </a:r>
          <a:endParaRPr lang="de-DE" sz="1200" kern="1200" dirty="0"/>
        </a:p>
      </dsp:txBody>
      <dsp:txXfrm>
        <a:off x="3525900" y="2599673"/>
        <a:ext cx="1713148" cy="171314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5EB7F-2771-45E8-BD90-4DED99EEA18F}">
      <dsp:nvSpPr>
        <dsp:cNvPr id="0" name=""/>
        <dsp:cNvSpPr/>
      </dsp:nvSpPr>
      <dsp:spPr>
        <a:xfrm>
          <a:off x="926226" y="0"/>
          <a:ext cx="4867955" cy="4867955"/>
        </a:xfrm>
        <a:prstGeom prst="diamond">
          <a:avLst/>
        </a:prstGeom>
        <a:solidFill>
          <a:srgbClr val="9C1C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B995-AFA9-4181-B0B5-B7C9A8C20C05}">
      <dsp:nvSpPr>
        <dsp:cNvPr id="0" name=""/>
        <dsp:cNvSpPr/>
      </dsp:nvSpPr>
      <dsp:spPr>
        <a:xfrm>
          <a:off x="1388682" y="462455"/>
          <a:ext cx="1898502" cy="189850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Anwendung: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Terminfindung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Umfrage</a:t>
          </a: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481359" y="555132"/>
        <a:ext cx="1713148" cy="1713148"/>
      </dsp:txXfrm>
    </dsp:sp>
    <dsp:sp modelId="{633D3010-E100-4B3B-8033-D6F2B1B64FF8}">
      <dsp:nvSpPr>
        <dsp:cNvPr id="0" name=""/>
        <dsp:cNvSpPr/>
      </dsp:nvSpPr>
      <dsp:spPr>
        <a:xfrm>
          <a:off x="3433223" y="462455"/>
          <a:ext cx="1898502" cy="189850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Vorteile: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Kostenfrei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</a:t>
          </a: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Kalenderfunktion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Auswertung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Ablaufdatum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Anonyme Wahl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• Kommentarfunktion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525900" y="555132"/>
        <a:ext cx="1713148" cy="1713148"/>
      </dsp:txXfrm>
    </dsp:sp>
    <dsp:sp modelId="{4D23AA99-E16C-4AB2-A230-1BDD39755305}">
      <dsp:nvSpPr>
        <dsp:cNvPr id="0" name=""/>
        <dsp:cNvSpPr/>
      </dsp:nvSpPr>
      <dsp:spPr>
        <a:xfrm>
          <a:off x="1388682" y="2506996"/>
          <a:ext cx="1898502" cy="1898502"/>
        </a:xfrm>
        <a:prstGeom prst="roundRect">
          <a:avLst/>
        </a:prstGeom>
        <a:solidFill>
          <a:srgbClr val="E959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Nachteile: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E-Mail Angabe</a:t>
          </a:r>
        </a:p>
      </dsp:txBody>
      <dsp:txXfrm>
        <a:off x="1481359" y="2599673"/>
        <a:ext cx="1713148" cy="1713148"/>
      </dsp:txXfrm>
    </dsp:sp>
    <dsp:sp modelId="{8FE45E18-9B8D-44F6-84A6-AE484A3C8570}">
      <dsp:nvSpPr>
        <dsp:cNvPr id="0" name=""/>
        <dsp:cNvSpPr/>
      </dsp:nvSpPr>
      <dsp:spPr>
        <a:xfrm>
          <a:off x="3433223" y="2506996"/>
          <a:ext cx="1898502" cy="1898502"/>
        </a:xfrm>
        <a:prstGeom prst="roundRect">
          <a:avLst/>
        </a:prstGeom>
        <a:solidFill>
          <a:srgbClr val="8B8D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Alternativen: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Dudle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</a:t>
          </a:r>
          <a:r>
            <a:rPr lang="de-DE" sz="12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Nuudel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</a:t>
          </a:r>
          <a:r>
            <a:rPr lang="de-DE" sz="1200" kern="1200" dirty="0"/>
            <a:t>Doodle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Termino</a:t>
          </a:r>
          <a:endParaRPr lang="de-DE" sz="1200" kern="1200" dirty="0"/>
        </a:p>
      </dsp:txBody>
      <dsp:txXfrm>
        <a:off x="3525900" y="2599673"/>
        <a:ext cx="1713148" cy="171314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5EB7F-2771-45E8-BD90-4DED99EEA18F}">
      <dsp:nvSpPr>
        <dsp:cNvPr id="0" name=""/>
        <dsp:cNvSpPr/>
      </dsp:nvSpPr>
      <dsp:spPr>
        <a:xfrm>
          <a:off x="926226" y="0"/>
          <a:ext cx="4867955" cy="4867955"/>
        </a:xfrm>
        <a:prstGeom prst="diamond">
          <a:avLst/>
        </a:prstGeom>
        <a:solidFill>
          <a:srgbClr val="9C1C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B995-AFA9-4181-B0B5-B7C9A8C20C05}">
      <dsp:nvSpPr>
        <dsp:cNvPr id="0" name=""/>
        <dsp:cNvSpPr/>
      </dsp:nvSpPr>
      <dsp:spPr>
        <a:xfrm>
          <a:off x="1388682" y="462455"/>
          <a:ext cx="1898502" cy="189850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Anwendung: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Projektmanagement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Aufgabenzuweisung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Checklisten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Stationenarbeit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481359" y="555132"/>
        <a:ext cx="1713148" cy="1713148"/>
      </dsp:txXfrm>
    </dsp:sp>
    <dsp:sp modelId="{633D3010-E100-4B3B-8033-D6F2B1B64FF8}">
      <dsp:nvSpPr>
        <dsp:cNvPr id="0" name=""/>
        <dsp:cNvSpPr/>
      </dsp:nvSpPr>
      <dsp:spPr>
        <a:xfrm>
          <a:off x="3433223" y="462455"/>
          <a:ext cx="1898502" cy="189850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Vorteile: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Bestehende Vorlagen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Personenwahl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Frist festlegbar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Privat bis Öffentlich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Echtzeit Übertragung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Flexible Anordnung</a:t>
          </a:r>
        </a:p>
      </dsp:txBody>
      <dsp:txXfrm>
        <a:off x="3525900" y="555132"/>
        <a:ext cx="1713148" cy="1713148"/>
      </dsp:txXfrm>
    </dsp:sp>
    <dsp:sp modelId="{4D23AA99-E16C-4AB2-A230-1BDD39755305}">
      <dsp:nvSpPr>
        <dsp:cNvPr id="0" name=""/>
        <dsp:cNvSpPr/>
      </dsp:nvSpPr>
      <dsp:spPr>
        <a:xfrm>
          <a:off x="1388682" y="2506996"/>
          <a:ext cx="1898502" cy="1898502"/>
        </a:xfrm>
        <a:prstGeom prst="roundRect">
          <a:avLst/>
        </a:prstGeom>
        <a:solidFill>
          <a:srgbClr val="E959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Nachteile: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Registrierung nötig</a:t>
          </a:r>
        </a:p>
      </dsp:txBody>
      <dsp:txXfrm>
        <a:off x="1481359" y="2599673"/>
        <a:ext cx="1713148" cy="1713148"/>
      </dsp:txXfrm>
    </dsp:sp>
    <dsp:sp modelId="{8FE45E18-9B8D-44F6-84A6-AE484A3C8570}">
      <dsp:nvSpPr>
        <dsp:cNvPr id="0" name=""/>
        <dsp:cNvSpPr/>
      </dsp:nvSpPr>
      <dsp:spPr>
        <a:xfrm>
          <a:off x="3433223" y="2506996"/>
          <a:ext cx="1898502" cy="1898502"/>
        </a:xfrm>
        <a:prstGeom prst="roundRect">
          <a:avLst/>
        </a:prstGeom>
        <a:solidFill>
          <a:srgbClr val="8B8D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Alternativen: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Tingtool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Zenkit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Avaza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Factro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MeisterTask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KanbanTool</a:t>
          </a:r>
          <a:endParaRPr lang="de-DE" sz="1200" kern="1200" dirty="0"/>
        </a:p>
      </dsp:txBody>
      <dsp:txXfrm>
        <a:off x="3525900" y="2599673"/>
        <a:ext cx="1713148" cy="171314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5EB7F-2771-45E8-BD90-4DED99EEA18F}">
      <dsp:nvSpPr>
        <dsp:cNvPr id="0" name=""/>
        <dsp:cNvSpPr/>
      </dsp:nvSpPr>
      <dsp:spPr>
        <a:xfrm>
          <a:off x="926226" y="0"/>
          <a:ext cx="4867955" cy="4867955"/>
        </a:xfrm>
        <a:prstGeom prst="diamond">
          <a:avLst/>
        </a:prstGeom>
        <a:solidFill>
          <a:srgbClr val="9C1C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B995-AFA9-4181-B0B5-B7C9A8C20C05}">
      <dsp:nvSpPr>
        <dsp:cNvPr id="0" name=""/>
        <dsp:cNvSpPr/>
      </dsp:nvSpPr>
      <dsp:spPr>
        <a:xfrm>
          <a:off x="1388682" y="462455"/>
          <a:ext cx="1898502" cy="189850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Anwendung: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Digitale Pinnwand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Brainstorming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Diskussionen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Projektplanung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Checklisten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Ideensammlung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Sortierspiel</a:t>
          </a: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481359" y="555132"/>
        <a:ext cx="1713148" cy="1713148"/>
      </dsp:txXfrm>
    </dsp:sp>
    <dsp:sp modelId="{633D3010-E100-4B3B-8033-D6F2B1B64FF8}">
      <dsp:nvSpPr>
        <dsp:cNvPr id="0" name=""/>
        <dsp:cNvSpPr/>
      </dsp:nvSpPr>
      <dsp:spPr>
        <a:xfrm>
          <a:off x="3433223" y="462455"/>
          <a:ext cx="1898502" cy="189850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Vorteile: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Bestehende Vorlagen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Flexible Anordnung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Privat bis Öffentlich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Echtzeit Übertragung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QR Code generierbar</a:t>
          </a:r>
        </a:p>
      </dsp:txBody>
      <dsp:txXfrm>
        <a:off x="3525900" y="555132"/>
        <a:ext cx="1713148" cy="1713148"/>
      </dsp:txXfrm>
    </dsp:sp>
    <dsp:sp modelId="{4D23AA99-E16C-4AB2-A230-1BDD39755305}">
      <dsp:nvSpPr>
        <dsp:cNvPr id="0" name=""/>
        <dsp:cNvSpPr/>
      </dsp:nvSpPr>
      <dsp:spPr>
        <a:xfrm>
          <a:off x="1388682" y="2506996"/>
          <a:ext cx="1898502" cy="1898502"/>
        </a:xfrm>
        <a:prstGeom prst="roundRect">
          <a:avLst/>
        </a:prstGeom>
        <a:solidFill>
          <a:srgbClr val="E959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Nachteile: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Registrierung nötig</a:t>
          </a:r>
        </a:p>
      </dsp:txBody>
      <dsp:txXfrm>
        <a:off x="1481359" y="2599673"/>
        <a:ext cx="1713148" cy="1713148"/>
      </dsp:txXfrm>
    </dsp:sp>
    <dsp:sp modelId="{8FE45E18-9B8D-44F6-84A6-AE484A3C8570}">
      <dsp:nvSpPr>
        <dsp:cNvPr id="0" name=""/>
        <dsp:cNvSpPr/>
      </dsp:nvSpPr>
      <dsp:spPr>
        <a:xfrm>
          <a:off x="3433223" y="2506996"/>
          <a:ext cx="1898502" cy="1898502"/>
        </a:xfrm>
        <a:prstGeom prst="roundRect">
          <a:avLst/>
        </a:prstGeom>
        <a:solidFill>
          <a:srgbClr val="8B8D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Alternativen: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Flinga</a:t>
          </a:r>
          <a:r>
            <a:rPr lang="de-DE" sz="1200" kern="1200" dirty="0"/>
            <a:t> Board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Miro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CryptPad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Evernote</a:t>
          </a:r>
        </a:p>
      </dsp:txBody>
      <dsp:txXfrm>
        <a:off x="3525900" y="2599673"/>
        <a:ext cx="1713148" cy="1713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F779-3F01-4117-88E9-BE1652C34418}">
      <dsp:nvSpPr>
        <dsp:cNvPr id="0" name=""/>
        <dsp:cNvSpPr/>
      </dsp:nvSpPr>
      <dsp:spPr>
        <a:xfrm>
          <a:off x="538122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AC80-8962-4B32-8B8A-DA387BE61F99}">
      <dsp:nvSpPr>
        <dsp:cNvPr id="0" name=""/>
        <dsp:cNvSpPr/>
      </dsp:nvSpPr>
      <dsp:spPr>
        <a:xfrm>
          <a:off x="538122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Suchen, Verarbeiten und Aufbewahren </a:t>
          </a:r>
        </a:p>
      </dsp:txBody>
      <dsp:txXfrm>
        <a:off x="538122" y="1328294"/>
        <a:ext cx="1924295" cy="713913"/>
      </dsp:txXfrm>
    </dsp:sp>
    <dsp:sp modelId="{CF03B1BA-FDD4-40E7-908B-9FAE88D18E45}">
      <dsp:nvSpPr>
        <dsp:cNvPr id="0" name=""/>
        <dsp:cNvSpPr/>
      </dsp:nvSpPr>
      <dsp:spPr>
        <a:xfrm>
          <a:off x="2654929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4D44-C5B2-4CF6-AD4B-07B04F0EFDD9}">
      <dsp:nvSpPr>
        <dsp:cNvPr id="0" name=""/>
        <dsp:cNvSpPr/>
      </dsp:nvSpPr>
      <dsp:spPr>
        <a:xfrm>
          <a:off x="2654929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Kommunizieren und Kooperieren</a:t>
          </a:r>
        </a:p>
      </dsp:txBody>
      <dsp:txXfrm>
        <a:off x="2654929" y="1328294"/>
        <a:ext cx="1924295" cy="713913"/>
      </dsp:txXfrm>
    </dsp:sp>
    <dsp:sp modelId="{382FCD13-8689-45A1-82DE-03A5EF26CC67}">
      <dsp:nvSpPr>
        <dsp:cNvPr id="0" name=""/>
        <dsp:cNvSpPr/>
      </dsp:nvSpPr>
      <dsp:spPr>
        <a:xfrm>
          <a:off x="4771735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6392-7F9A-46BF-872B-37B6671139DB}">
      <dsp:nvSpPr>
        <dsp:cNvPr id="0" name=""/>
        <dsp:cNvSpPr/>
      </dsp:nvSpPr>
      <dsp:spPr>
        <a:xfrm>
          <a:off x="4771735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Produzieren und Präsentieren</a:t>
          </a:r>
        </a:p>
      </dsp:txBody>
      <dsp:txXfrm>
        <a:off x="4771735" y="1328294"/>
        <a:ext cx="1924295" cy="713913"/>
      </dsp:txXfrm>
    </dsp:sp>
    <dsp:sp modelId="{9642CD5A-7ABB-4677-A0E9-C941C21E0921}">
      <dsp:nvSpPr>
        <dsp:cNvPr id="0" name=""/>
        <dsp:cNvSpPr/>
      </dsp:nvSpPr>
      <dsp:spPr>
        <a:xfrm>
          <a:off x="538122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6672-EE76-4C80-A94E-60D74C356565}">
      <dsp:nvSpPr>
        <dsp:cNvPr id="0" name=""/>
        <dsp:cNvSpPr/>
      </dsp:nvSpPr>
      <dsp:spPr>
        <a:xfrm>
          <a:off x="538122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Schützen und sicher Agieren</a:t>
          </a:r>
        </a:p>
      </dsp:txBody>
      <dsp:txXfrm>
        <a:off x="538122" y="3560477"/>
        <a:ext cx="1924295" cy="713913"/>
      </dsp:txXfrm>
    </dsp:sp>
    <dsp:sp modelId="{050B3D60-8808-453F-BDC1-D7258A5BE509}">
      <dsp:nvSpPr>
        <dsp:cNvPr id="0" name=""/>
        <dsp:cNvSpPr/>
      </dsp:nvSpPr>
      <dsp:spPr>
        <a:xfrm>
          <a:off x="2654929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8CDA-7D84-4B1A-B8FC-B12F51354AB6}">
      <dsp:nvSpPr>
        <dsp:cNvPr id="0" name=""/>
        <dsp:cNvSpPr/>
      </dsp:nvSpPr>
      <dsp:spPr>
        <a:xfrm>
          <a:off x="2654929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Problemlösen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und Handeln</a:t>
          </a:r>
        </a:p>
      </dsp:txBody>
      <dsp:txXfrm>
        <a:off x="2654929" y="3560477"/>
        <a:ext cx="1924295" cy="713913"/>
      </dsp:txXfrm>
    </dsp:sp>
    <dsp:sp modelId="{E503463E-D157-452B-AB1F-4E13E47433C5}">
      <dsp:nvSpPr>
        <dsp:cNvPr id="0" name=""/>
        <dsp:cNvSpPr/>
      </dsp:nvSpPr>
      <dsp:spPr>
        <a:xfrm>
          <a:off x="4771735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1434-D0F1-4526-AF8D-CC6F7F54D0ED}">
      <dsp:nvSpPr>
        <dsp:cNvPr id="0" name=""/>
        <dsp:cNvSpPr/>
      </dsp:nvSpPr>
      <dsp:spPr>
        <a:xfrm>
          <a:off x="4771735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Analysieren und Reflektieren</a:t>
          </a:r>
          <a:endParaRPr lang="de-DE" sz="1500" kern="1200" dirty="0"/>
        </a:p>
      </dsp:txBody>
      <dsp:txXfrm>
        <a:off x="4771735" y="3560477"/>
        <a:ext cx="1924295" cy="71391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5EB7F-2771-45E8-BD90-4DED99EEA18F}">
      <dsp:nvSpPr>
        <dsp:cNvPr id="0" name=""/>
        <dsp:cNvSpPr/>
      </dsp:nvSpPr>
      <dsp:spPr>
        <a:xfrm>
          <a:off x="926226" y="0"/>
          <a:ext cx="4867955" cy="4867955"/>
        </a:xfrm>
        <a:prstGeom prst="diamond">
          <a:avLst/>
        </a:prstGeom>
        <a:solidFill>
          <a:srgbClr val="9C1C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B995-AFA9-4181-B0B5-B7C9A8C20C05}">
      <dsp:nvSpPr>
        <dsp:cNvPr id="0" name=""/>
        <dsp:cNvSpPr/>
      </dsp:nvSpPr>
      <dsp:spPr>
        <a:xfrm>
          <a:off x="1388682" y="462455"/>
          <a:ext cx="1898502" cy="189850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Anwendung: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Team-Texterstellung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Ideensammlung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Protokoll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Notizen</a:t>
          </a: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481359" y="555132"/>
        <a:ext cx="1713148" cy="1713148"/>
      </dsp:txXfrm>
    </dsp:sp>
    <dsp:sp modelId="{633D3010-E100-4B3B-8033-D6F2B1B64FF8}">
      <dsp:nvSpPr>
        <dsp:cNvPr id="0" name=""/>
        <dsp:cNvSpPr/>
      </dsp:nvSpPr>
      <dsp:spPr>
        <a:xfrm>
          <a:off x="3433223" y="462455"/>
          <a:ext cx="1898502" cy="189850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Vorteile: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Keine Registrierung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Kostenfrei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Personenbezogen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Versionsverlauf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Zeitgleiche Nutzung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Echtzeit Übertragung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Bilder </a:t>
          </a:r>
          <a:r>
            <a:rPr lang="de-DE" sz="12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einfügbar</a:t>
          </a: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525900" y="555132"/>
        <a:ext cx="1713148" cy="1713148"/>
      </dsp:txXfrm>
    </dsp:sp>
    <dsp:sp modelId="{4D23AA99-E16C-4AB2-A230-1BDD39755305}">
      <dsp:nvSpPr>
        <dsp:cNvPr id="0" name=""/>
        <dsp:cNvSpPr/>
      </dsp:nvSpPr>
      <dsp:spPr>
        <a:xfrm>
          <a:off x="1388682" y="2506996"/>
          <a:ext cx="1898502" cy="1898502"/>
        </a:xfrm>
        <a:prstGeom prst="roundRect">
          <a:avLst/>
        </a:prstGeom>
        <a:solidFill>
          <a:srgbClr val="E959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Nachteile: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Offen zugänglich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Formatierung </a:t>
          </a:r>
        </a:p>
      </dsp:txBody>
      <dsp:txXfrm>
        <a:off x="1481359" y="2599673"/>
        <a:ext cx="1713148" cy="1713148"/>
      </dsp:txXfrm>
    </dsp:sp>
    <dsp:sp modelId="{8FE45E18-9B8D-44F6-84A6-AE484A3C8570}">
      <dsp:nvSpPr>
        <dsp:cNvPr id="0" name=""/>
        <dsp:cNvSpPr/>
      </dsp:nvSpPr>
      <dsp:spPr>
        <a:xfrm>
          <a:off x="3433223" y="2506996"/>
          <a:ext cx="1898502" cy="1898502"/>
        </a:xfrm>
        <a:prstGeom prst="roundRect">
          <a:avLst/>
        </a:prstGeom>
        <a:solidFill>
          <a:srgbClr val="8B8D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Alternativen: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Yopad.eu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Etherpad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ZUM Pad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EduPad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Google </a:t>
          </a:r>
          <a:r>
            <a:rPr lang="de-DE" sz="1200" kern="1200" dirty="0" err="1"/>
            <a:t>Docs</a:t>
          </a:r>
          <a:endParaRPr lang="de-DE" sz="1200" kern="1200" dirty="0"/>
        </a:p>
      </dsp:txBody>
      <dsp:txXfrm>
        <a:off x="3525900" y="2599673"/>
        <a:ext cx="1713148" cy="171314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5EB7F-2771-45E8-BD90-4DED99EEA18F}">
      <dsp:nvSpPr>
        <dsp:cNvPr id="0" name=""/>
        <dsp:cNvSpPr/>
      </dsp:nvSpPr>
      <dsp:spPr>
        <a:xfrm>
          <a:off x="926226" y="0"/>
          <a:ext cx="4867955" cy="4867955"/>
        </a:xfrm>
        <a:prstGeom prst="diamond">
          <a:avLst/>
        </a:prstGeom>
        <a:solidFill>
          <a:srgbClr val="9C1C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B995-AFA9-4181-B0B5-B7C9A8C20C05}">
      <dsp:nvSpPr>
        <dsp:cNvPr id="0" name=""/>
        <dsp:cNvSpPr/>
      </dsp:nvSpPr>
      <dsp:spPr>
        <a:xfrm>
          <a:off x="1388682" y="462455"/>
          <a:ext cx="1898502" cy="189850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Anwendung: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Quiz (Einzeln/ Team)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Umfragen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ym typeface="Wingdings" panose="05000000000000000000" pitchFamily="2" charset="2"/>
            </a:rPr>
            <a:t> (A-)synchron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Unterrichtsgestaltung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Themeneinstieg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481359" y="555132"/>
        <a:ext cx="1713148" cy="1713148"/>
      </dsp:txXfrm>
    </dsp:sp>
    <dsp:sp modelId="{633D3010-E100-4B3B-8033-D6F2B1B64FF8}">
      <dsp:nvSpPr>
        <dsp:cNvPr id="0" name=""/>
        <dsp:cNvSpPr/>
      </dsp:nvSpPr>
      <dsp:spPr>
        <a:xfrm>
          <a:off x="3433223" y="462455"/>
          <a:ext cx="1898502" cy="189850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Vorteile: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Einstellungsoptionen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Spielerischer Aspekt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Mobile Ansicht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Bestehende Vorlagen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Fragenkatalog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Auswertung</a:t>
          </a:r>
        </a:p>
      </dsp:txBody>
      <dsp:txXfrm>
        <a:off x="3525900" y="555132"/>
        <a:ext cx="1713148" cy="1713148"/>
      </dsp:txXfrm>
    </dsp:sp>
    <dsp:sp modelId="{4D23AA99-E16C-4AB2-A230-1BDD39755305}">
      <dsp:nvSpPr>
        <dsp:cNvPr id="0" name=""/>
        <dsp:cNvSpPr/>
      </dsp:nvSpPr>
      <dsp:spPr>
        <a:xfrm>
          <a:off x="1388682" y="2506996"/>
          <a:ext cx="1898502" cy="1898502"/>
        </a:xfrm>
        <a:prstGeom prst="roundRect">
          <a:avLst/>
        </a:prstGeom>
        <a:solidFill>
          <a:srgbClr val="E959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Nachteile: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Registrierung für Ersteller*in nötig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Musik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Englischsprachig</a:t>
          </a:r>
        </a:p>
      </dsp:txBody>
      <dsp:txXfrm>
        <a:off x="1481359" y="2599673"/>
        <a:ext cx="1713148" cy="1713148"/>
      </dsp:txXfrm>
    </dsp:sp>
    <dsp:sp modelId="{8FE45E18-9B8D-44F6-84A6-AE484A3C8570}">
      <dsp:nvSpPr>
        <dsp:cNvPr id="0" name=""/>
        <dsp:cNvSpPr/>
      </dsp:nvSpPr>
      <dsp:spPr>
        <a:xfrm>
          <a:off x="3433223" y="2506996"/>
          <a:ext cx="1898502" cy="1898502"/>
        </a:xfrm>
        <a:prstGeom prst="roundRect">
          <a:avLst/>
        </a:prstGeom>
        <a:solidFill>
          <a:srgbClr val="8B8D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Alternativen: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Classtime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Plickers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ActionBound</a:t>
          </a:r>
          <a:endParaRPr lang="de-DE" sz="1200" kern="1200" dirty="0"/>
        </a:p>
      </dsp:txBody>
      <dsp:txXfrm>
        <a:off x="3525900" y="2599673"/>
        <a:ext cx="1713148" cy="171314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5EB7F-2771-45E8-BD90-4DED99EEA18F}">
      <dsp:nvSpPr>
        <dsp:cNvPr id="0" name=""/>
        <dsp:cNvSpPr/>
      </dsp:nvSpPr>
      <dsp:spPr>
        <a:xfrm>
          <a:off x="926226" y="0"/>
          <a:ext cx="4867955" cy="4867955"/>
        </a:xfrm>
        <a:prstGeom prst="diamond">
          <a:avLst/>
        </a:prstGeom>
        <a:solidFill>
          <a:srgbClr val="9C1C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B995-AFA9-4181-B0B5-B7C9A8C20C05}">
      <dsp:nvSpPr>
        <dsp:cNvPr id="0" name=""/>
        <dsp:cNvSpPr/>
      </dsp:nvSpPr>
      <dsp:spPr>
        <a:xfrm>
          <a:off x="1388682" y="462455"/>
          <a:ext cx="1898502" cy="189850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Anwendung: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Quiz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Umfrage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Lern-Rückmeldung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Einbindung von </a:t>
          </a:r>
          <a:r>
            <a:rPr lang="de-DE" sz="12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SuS</a:t>
          </a:r>
          <a:endParaRPr lang="de-DE" sz="1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481359" y="555132"/>
        <a:ext cx="1713148" cy="1713148"/>
      </dsp:txXfrm>
    </dsp:sp>
    <dsp:sp modelId="{633D3010-E100-4B3B-8033-D6F2B1B64FF8}">
      <dsp:nvSpPr>
        <dsp:cNvPr id="0" name=""/>
        <dsp:cNvSpPr/>
      </dsp:nvSpPr>
      <dsp:spPr>
        <a:xfrm>
          <a:off x="3433223" y="462455"/>
          <a:ext cx="1898502" cy="189850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Vorteile: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Fragenkatalog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Diagrammansicht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Schlichte Design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525900" y="555132"/>
        <a:ext cx="1713148" cy="1713148"/>
      </dsp:txXfrm>
    </dsp:sp>
    <dsp:sp modelId="{4D23AA99-E16C-4AB2-A230-1BDD39755305}">
      <dsp:nvSpPr>
        <dsp:cNvPr id="0" name=""/>
        <dsp:cNvSpPr/>
      </dsp:nvSpPr>
      <dsp:spPr>
        <a:xfrm>
          <a:off x="1388682" y="2506996"/>
          <a:ext cx="1898502" cy="1898502"/>
        </a:xfrm>
        <a:prstGeom prst="roundRect">
          <a:avLst/>
        </a:prstGeom>
        <a:solidFill>
          <a:srgbClr val="E959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Nachteile: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Registrierung für Ersteller*in nötig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Gestaltungoptionen</a:t>
          </a:r>
        </a:p>
      </dsp:txBody>
      <dsp:txXfrm>
        <a:off x="1481359" y="2599673"/>
        <a:ext cx="1713148" cy="1713148"/>
      </dsp:txXfrm>
    </dsp:sp>
    <dsp:sp modelId="{8FE45E18-9B8D-44F6-84A6-AE484A3C8570}">
      <dsp:nvSpPr>
        <dsp:cNvPr id="0" name=""/>
        <dsp:cNvSpPr/>
      </dsp:nvSpPr>
      <dsp:spPr>
        <a:xfrm>
          <a:off x="3433223" y="2506996"/>
          <a:ext cx="1898502" cy="1898502"/>
        </a:xfrm>
        <a:prstGeom prst="roundRect">
          <a:avLst/>
        </a:prstGeom>
        <a:solidFill>
          <a:srgbClr val="8B8D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Alternativen: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Feedbackr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• </a:t>
          </a:r>
          <a:r>
            <a:rPr lang="de-DE" sz="1200" kern="1200" dirty="0" err="1"/>
            <a:t>Mentimeter</a:t>
          </a:r>
          <a:endParaRPr lang="de-DE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• </a:t>
          </a:r>
          <a:r>
            <a:rPr lang="de-DE" sz="12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Tweedback</a:t>
          </a:r>
          <a:endParaRPr lang="de-DE" sz="1200" kern="1200" dirty="0"/>
        </a:p>
      </dsp:txBody>
      <dsp:txXfrm>
        <a:off x="3525900" y="2599673"/>
        <a:ext cx="1713148" cy="171314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F779-3F01-4117-88E9-BE1652C34418}">
      <dsp:nvSpPr>
        <dsp:cNvPr id="0" name=""/>
        <dsp:cNvSpPr/>
      </dsp:nvSpPr>
      <dsp:spPr>
        <a:xfrm>
          <a:off x="538122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AC80-8962-4B32-8B8A-DA387BE61F99}">
      <dsp:nvSpPr>
        <dsp:cNvPr id="0" name=""/>
        <dsp:cNvSpPr/>
      </dsp:nvSpPr>
      <dsp:spPr>
        <a:xfrm>
          <a:off x="538122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9C1C26"/>
              </a:solidFill>
            </a:rPr>
            <a:t>Suchen, Verarbeiten und Aufbewahren </a:t>
          </a:r>
        </a:p>
      </dsp:txBody>
      <dsp:txXfrm>
        <a:off x="538122" y="1328294"/>
        <a:ext cx="1924295" cy="713913"/>
      </dsp:txXfrm>
    </dsp:sp>
    <dsp:sp modelId="{CF03B1BA-FDD4-40E7-908B-9FAE88D18E45}">
      <dsp:nvSpPr>
        <dsp:cNvPr id="0" name=""/>
        <dsp:cNvSpPr/>
      </dsp:nvSpPr>
      <dsp:spPr>
        <a:xfrm>
          <a:off x="2654929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4D44-C5B2-4CF6-AD4B-07B04F0EFDD9}">
      <dsp:nvSpPr>
        <dsp:cNvPr id="0" name=""/>
        <dsp:cNvSpPr/>
      </dsp:nvSpPr>
      <dsp:spPr>
        <a:xfrm>
          <a:off x="2654929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Kommunizieren und Kooperieren</a:t>
          </a:r>
        </a:p>
      </dsp:txBody>
      <dsp:txXfrm>
        <a:off x="2654929" y="1328294"/>
        <a:ext cx="1924295" cy="713913"/>
      </dsp:txXfrm>
    </dsp:sp>
    <dsp:sp modelId="{382FCD13-8689-45A1-82DE-03A5EF26CC67}">
      <dsp:nvSpPr>
        <dsp:cNvPr id="0" name=""/>
        <dsp:cNvSpPr/>
      </dsp:nvSpPr>
      <dsp:spPr>
        <a:xfrm>
          <a:off x="4771735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6392-7F9A-46BF-872B-37B6671139DB}">
      <dsp:nvSpPr>
        <dsp:cNvPr id="0" name=""/>
        <dsp:cNvSpPr/>
      </dsp:nvSpPr>
      <dsp:spPr>
        <a:xfrm>
          <a:off x="4771735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Produzieren und Präsentieren</a:t>
          </a:r>
        </a:p>
      </dsp:txBody>
      <dsp:txXfrm>
        <a:off x="4771735" y="1328294"/>
        <a:ext cx="1924295" cy="713913"/>
      </dsp:txXfrm>
    </dsp:sp>
    <dsp:sp modelId="{9642CD5A-7ABB-4677-A0E9-C941C21E0921}">
      <dsp:nvSpPr>
        <dsp:cNvPr id="0" name=""/>
        <dsp:cNvSpPr/>
      </dsp:nvSpPr>
      <dsp:spPr>
        <a:xfrm>
          <a:off x="538122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6672-EE76-4C80-A94E-60D74C356565}">
      <dsp:nvSpPr>
        <dsp:cNvPr id="0" name=""/>
        <dsp:cNvSpPr/>
      </dsp:nvSpPr>
      <dsp:spPr>
        <a:xfrm>
          <a:off x="538122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Schützen und sicher Agieren</a:t>
          </a:r>
        </a:p>
      </dsp:txBody>
      <dsp:txXfrm>
        <a:off x="538122" y="3560477"/>
        <a:ext cx="1924295" cy="713913"/>
      </dsp:txXfrm>
    </dsp:sp>
    <dsp:sp modelId="{050B3D60-8808-453F-BDC1-D7258A5BE509}">
      <dsp:nvSpPr>
        <dsp:cNvPr id="0" name=""/>
        <dsp:cNvSpPr/>
      </dsp:nvSpPr>
      <dsp:spPr>
        <a:xfrm>
          <a:off x="2654929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8CDA-7D84-4B1A-B8FC-B12F51354AB6}">
      <dsp:nvSpPr>
        <dsp:cNvPr id="0" name=""/>
        <dsp:cNvSpPr/>
      </dsp:nvSpPr>
      <dsp:spPr>
        <a:xfrm>
          <a:off x="2654929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Problemlösen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und Handeln</a:t>
          </a:r>
        </a:p>
      </dsp:txBody>
      <dsp:txXfrm>
        <a:off x="2654929" y="3560477"/>
        <a:ext cx="1924295" cy="713913"/>
      </dsp:txXfrm>
    </dsp:sp>
    <dsp:sp modelId="{E503463E-D157-452B-AB1F-4E13E47433C5}">
      <dsp:nvSpPr>
        <dsp:cNvPr id="0" name=""/>
        <dsp:cNvSpPr/>
      </dsp:nvSpPr>
      <dsp:spPr>
        <a:xfrm>
          <a:off x="4771735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1434-D0F1-4526-AF8D-CC6F7F54D0ED}">
      <dsp:nvSpPr>
        <dsp:cNvPr id="0" name=""/>
        <dsp:cNvSpPr/>
      </dsp:nvSpPr>
      <dsp:spPr>
        <a:xfrm>
          <a:off x="4771735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Analysieren und Reflektieren</a:t>
          </a:r>
          <a:endParaRPr lang="de-DE" sz="1500" kern="1200" dirty="0"/>
        </a:p>
      </dsp:txBody>
      <dsp:txXfrm>
        <a:off x="4771735" y="3560477"/>
        <a:ext cx="1924295" cy="7139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F779-3F01-4117-88E9-BE1652C34418}">
      <dsp:nvSpPr>
        <dsp:cNvPr id="0" name=""/>
        <dsp:cNvSpPr/>
      </dsp:nvSpPr>
      <dsp:spPr>
        <a:xfrm>
          <a:off x="538122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AC80-8962-4B32-8B8A-DA387BE61F99}">
      <dsp:nvSpPr>
        <dsp:cNvPr id="0" name=""/>
        <dsp:cNvSpPr/>
      </dsp:nvSpPr>
      <dsp:spPr>
        <a:xfrm>
          <a:off x="538122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Suchen, Verarbeiten und Aufbewahren </a:t>
          </a:r>
        </a:p>
      </dsp:txBody>
      <dsp:txXfrm>
        <a:off x="538122" y="1328294"/>
        <a:ext cx="1924295" cy="713913"/>
      </dsp:txXfrm>
    </dsp:sp>
    <dsp:sp modelId="{CF03B1BA-FDD4-40E7-908B-9FAE88D18E45}">
      <dsp:nvSpPr>
        <dsp:cNvPr id="0" name=""/>
        <dsp:cNvSpPr/>
      </dsp:nvSpPr>
      <dsp:spPr>
        <a:xfrm>
          <a:off x="2654929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4D44-C5B2-4CF6-AD4B-07B04F0EFDD9}">
      <dsp:nvSpPr>
        <dsp:cNvPr id="0" name=""/>
        <dsp:cNvSpPr/>
      </dsp:nvSpPr>
      <dsp:spPr>
        <a:xfrm>
          <a:off x="2654929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9C1C26"/>
              </a:solidFill>
            </a:rPr>
            <a:t>Kommunizieren und Kooperieren</a:t>
          </a:r>
        </a:p>
      </dsp:txBody>
      <dsp:txXfrm>
        <a:off x="2654929" y="1328294"/>
        <a:ext cx="1924295" cy="713913"/>
      </dsp:txXfrm>
    </dsp:sp>
    <dsp:sp modelId="{382FCD13-8689-45A1-82DE-03A5EF26CC67}">
      <dsp:nvSpPr>
        <dsp:cNvPr id="0" name=""/>
        <dsp:cNvSpPr/>
      </dsp:nvSpPr>
      <dsp:spPr>
        <a:xfrm>
          <a:off x="4771735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6392-7F9A-46BF-872B-37B6671139DB}">
      <dsp:nvSpPr>
        <dsp:cNvPr id="0" name=""/>
        <dsp:cNvSpPr/>
      </dsp:nvSpPr>
      <dsp:spPr>
        <a:xfrm>
          <a:off x="4771735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Produzieren und Präsentieren</a:t>
          </a:r>
        </a:p>
      </dsp:txBody>
      <dsp:txXfrm>
        <a:off x="4771735" y="1328294"/>
        <a:ext cx="1924295" cy="713913"/>
      </dsp:txXfrm>
    </dsp:sp>
    <dsp:sp modelId="{9642CD5A-7ABB-4677-A0E9-C941C21E0921}">
      <dsp:nvSpPr>
        <dsp:cNvPr id="0" name=""/>
        <dsp:cNvSpPr/>
      </dsp:nvSpPr>
      <dsp:spPr>
        <a:xfrm>
          <a:off x="538122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6672-EE76-4C80-A94E-60D74C356565}">
      <dsp:nvSpPr>
        <dsp:cNvPr id="0" name=""/>
        <dsp:cNvSpPr/>
      </dsp:nvSpPr>
      <dsp:spPr>
        <a:xfrm>
          <a:off x="538122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Schützen und sicher Agieren</a:t>
          </a:r>
        </a:p>
      </dsp:txBody>
      <dsp:txXfrm>
        <a:off x="538122" y="3560477"/>
        <a:ext cx="1924295" cy="713913"/>
      </dsp:txXfrm>
    </dsp:sp>
    <dsp:sp modelId="{050B3D60-8808-453F-BDC1-D7258A5BE509}">
      <dsp:nvSpPr>
        <dsp:cNvPr id="0" name=""/>
        <dsp:cNvSpPr/>
      </dsp:nvSpPr>
      <dsp:spPr>
        <a:xfrm>
          <a:off x="2654929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8CDA-7D84-4B1A-B8FC-B12F51354AB6}">
      <dsp:nvSpPr>
        <dsp:cNvPr id="0" name=""/>
        <dsp:cNvSpPr/>
      </dsp:nvSpPr>
      <dsp:spPr>
        <a:xfrm>
          <a:off x="2654929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Problemlösen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und Handeln</a:t>
          </a:r>
        </a:p>
      </dsp:txBody>
      <dsp:txXfrm>
        <a:off x="2654929" y="3560477"/>
        <a:ext cx="1924295" cy="713913"/>
      </dsp:txXfrm>
    </dsp:sp>
    <dsp:sp modelId="{E503463E-D157-452B-AB1F-4E13E47433C5}">
      <dsp:nvSpPr>
        <dsp:cNvPr id="0" name=""/>
        <dsp:cNvSpPr/>
      </dsp:nvSpPr>
      <dsp:spPr>
        <a:xfrm>
          <a:off x="4771735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1434-D0F1-4526-AF8D-CC6F7F54D0ED}">
      <dsp:nvSpPr>
        <dsp:cNvPr id="0" name=""/>
        <dsp:cNvSpPr/>
      </dsp:nvSpPr>
      <dsp:spPr>
        <a:xfrm>
          <a:off x="4771735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Analysieren und Reflektieren</a:t>
          </a:r>
          <a:endParaRPr lang="de-DE" sz="1500" kern="1200" dirty="0"/>
        </a:p>
      </dsp:txBody>
      <dsp:txXfrm>
        <a:off x="4771735" y="3560477"/>
        <a:ext cx="1924295" cy="7139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650-5F95-4A1D-83EC-185BA6C3FCE0}">
      <dsp:nvSpPr>
        <dsp:cNvPr id="0" name=""/>
        <dsp:cNvSpPr/>
      </dsp:nvSpPr>
      <dsp:spPr>
        <a:xfrm>
          <a:off x="1074" y="0"/>
          <a:ext cx="1309160" cy="417164"/>
        </a:xfrm>
        <a:prstGeom prst="chevron">
          <a:avLst/>
        </a:prstGeom>
        <a:solidFill>
          <a:srgbClr val="9C1C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Einstieg</a:t>
          </a:r>
        </a:p>
      </dsp:txBody>
      <dsp:txXfrm>
        <a:off x="209656" y="0"/>
        <a:ext cx="891996" cy="417164"/>
      </dsp:txXfrm>
    </dsp:sp>
    <dsp:sp modelId="{04529CE3-554C-4301-85DC-4F9E6E8DA8C5}">
      <dsp:nvSpPr>
        <dsp:cNvPr id="0" name=""/>
        <dsp:cNvSpPr/>
      </dsp:nvSpPr>
      <dsp:spPr>
        <a:xfrm>
          <a:off x="1179318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Tools</a:t>
          </a:r>
        </a:p>
      </dsp:txBody>
      <dsp:txXfrm>
        <a:off x="1387900" y="0"/>
        <a:ext cx="891996" cy="417164"/>
      </dsp:txXfrm>
    </dsp:sp>
    <dsp:sp modelId="{AEDF2BF3-C767-4EE0-94BA-A1CDA3260D12}">
      <dsp:nvSpPr>
        <dsp:cNvPr id="0" name=""/>
        <dsp:cNvSpPr/>
      </dsp:nvSpPr>
      <dsp:spPr>
        <a:xfrm>
          <a:off x="2357563" y="0"/>
          <a:ext cx="1309160" cy="417164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Fragen</a:t>
          </a:r>
        </a:p>
      </dsp:txBody>
      <dsp:txXfrm>
        <a:off x="2566145" y="0"/>
        <a:ext cx="891996" cy="4171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F779-3F01-4117-88E9-BE1652C34418}">
      <dsp:nvSpPr>
        <dsp:cNvPr id="0" name=""/>
        <dsp:cNvSpPr/>
      </dsp:nvSpPr>
      <dsp:spPr>
        <a:xfrm>
          <a:off x="538122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AC80-8962-4B32-8B8A-DA387BE61F99}">
      <dsp:nvSpPr>
        <dsp:cNvPr id="0" name=""/>
        <dsp:cNvSpPr/>
      </dsp:nvSpPr>
      <dsp:spPr>
        <a:xfrm>
          <a:off x="538122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Suchen, Verarbeiten und Aufbewahren </a:t>
          </a:r>
        </a:p>
      </dsp:txBody>
      <dsp:txXfrm>
        <a:off x="538122" y="1328294"/>
        <a:ext cx="1924295" cy="713913"/>
      </dsp:txXfrm>
    </dsp:sp>
    <dsp:sp modelId="{CF03B1BA-FDD4-40E7-908B-9FAE88D18E45}">
      <dsp:nvSpPr>
        <dsp:cNvPr id="0" name=""/>
        <dsp:cNvSpPr/>
      </dsp:nvSpPr>
      <dsp:spPr>
        <a:xfrm>
          <a:off x="2654929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4D44-C5B2-4CF6-AD4B-07B04F0EFDD9}">
      <dsp:nvSpPr>
        <dsp:cNvPr id="0" name=""/>
        <dsp:cNvSpPr/>
      </dsp:nvSpPr>
      <dsp:spPr>
        <a:xfrm>
          <a:off x="2654929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0" kern="1200" dirty="0">
              <a:solidFill>
                <a:schemeClr val="tx1"/>
              </a:solidFill>
            </a:rPr>
            <a:t>Kommunizieren und Kooperieren</a:t>
          </a:r>
        </a:p>
      </dsp:txBody>
      <dsp:txXfrm>
        <a:off x="2654929" y="1328294"/>
        <a:ext cx="1924295" cy="713913"/>
      </dsp:txXfrm>
    </dsp:sp>
    <dsp:sp modelId="{382FCD13-8689-45A1-82DE-03A5EF26CC67}">
      <dsp:nvSpPr>
        <dsp:cNvPr id="0" name=""/>
        <dsp:cNvSpPr/>
      </dsp:nvSpPr>
      <dsp:spPr>
        <a:xfrm>
          <a:off x="4771735" y="2454"/>
          <a:ext cx="1924295" cy="132583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6392-7F9A-46BF-872B-37B6671139DB}">
      <dsp:nvSpPr>
        <dsp:cNvPr id="0" name=""/>
        <dsp:cNvSpPr/>
      </dsp:nvSpPr>
      <dsp:spPr>
        <a:xfrm>
          <a:off x="4771735" y="1328294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solidFill>
                <a:srgbClr val="9C1C26"/>
              </a:solidFill>
            </a:rPr>
            <a:t>Produzieren und Präsentieren</a:t>
          </a:r>
        </a:p>
      </dsp:txBody>
      <dsp:txXfrm>
        <a:off x="4771735" y="1328294"/>
        <a:ext cx="1924295" cy="713913"/>
      </dsp:txXfrm>
    </dsp:sp>
    <dsp:sp modelId="{9642CD5A-7ABB-4677-A0E9-C941C21E0921}">
      <dsp:nvSpPr>
        <dsp:cNvPr id="0" name=""/>
        <dsp:cNvSpPr/>
      </dsp:nvSpPr>
      <dsp:spPr>
        <a:xfrm>
          <a:off x="538122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6672-EE76-4C80-A94E-60D74C356565}">
      <dsp:nvSpPr>
        <dsp:cNvPr id="0" name=""/>
        <dsp:cNvSpPr/>
      </dsp:nvSpPr>
      <dsp:spPr>
        <a:xfrm>
          <a:off x="538122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Schützen und sicher Agieren</a:t>
          </a:r>
        </a:p>
      </dsp:txBody>
      <dsp:txXfrm>
        <a:off x="538122" y="3560477"/>
        <a:ext cx="1924295" cy="713913"/>
      </dsp:txXfrm>
    </dsp:sp>
    <dsp:sp modelId="{050B3D60-8808-453F-BDC1-D7258A5BE509}">
      <dsp:nvSpPr>
        <dsp:cNvPr id="0" name=""/>
        <dsp:cNvSpPr/>
      </dsp:nvSpPr>
      <dsp:spPr>
        <a:xfrm>
          <a:off x="2654929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8CDA-7D84-4B1A-B8FC-B12F51354AB6}">
      <dsp:nvSpPr>
        <dsp:cNvPr id="0" name=""/>
        <dsp:cNvSpPr/>
      </dsp:nvSpPr>
      <dsp:spPr>
        <a:xfrm>
          <a:off x="2654929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Problemlösen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und Handeln</a:t>
          </a:r>
        </a:p>
      </dsp:txBody>
      <dsp:txXfrm>
        <a:off x="2654929" y="3560477"/>
        <a:ext cx="1924295" cy="713913"/>
      </dsp:txXfrm>
    </dsp:sp>
    <dsp:sp modelId="{E503463E-D157-452B-AB1F-4E13E47433C5}">
      <dsp:nvSpPr>
        <dsp:cNvPr id="0" name=""/>
        <dsp:cNvSpPr/>
      </dsp:nvSpPr>
      <dsp:spPr>
        <a:xfrm>
          <a:off x="4771735" y="2234637"/>
          <a:ext cx="1924295" cy="1325839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51434-D0F1-4526-AF8D-CC6F7F54D0ED}">
      <dsp:nvSpPr>
        <dsp:cNvPr id="0" name=""/>
        <dsp:cNvSpPr/>
      </dsp:nvSpPr>
      <dsp:spPr>
        <a:xfrm>
          <a:off x="4771735" y="3560477"/>
          <a:ext cx="1924295" cy="713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Analysieren und Reflektieren</a:t>
          </a:r>
          <a:endParaRPr lang="de-DE" sz="1500" kern="1200" dirty="0"/>
        </a:p>
      </dsp:txBody>
      <dsp:txXfrm>
        <a:off x="4771735" y="3560477"/>
        <a:ext cx="1924295" cy="713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1. Juli 2020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1. Juli 2020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>
              <a:latin typeface="Calibri" charset="0"/>
            </a:endParaRP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13BF97-649C-F145-981C-A9F3A061EF12}" type="slidenum">
              <a:rPr lang="de-DE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098741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15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94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832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49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9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24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2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213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13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21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73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1. Juli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52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358775" y="488950"/>
            <a:ext cx="6642117" cy="18208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CAMS ON Digital Media: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Digitaler Werkzeugkoffer </a:t>
            </a:r>
            <a:br>
              <a:rPr lang="de-DE" dirty="0"/>
            </a:br>
            <a:r>
              <a:rPr lang="de-DE" dirty="0"/>
              <a:t>– Interaktive Tools zum Lehren und Lernen</a:t>
            </a:r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505599"/>
            <a:ext cx="8640762" cy="2158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01.07.2020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</a:t>
            </a: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TU Darmstadt | Arbeitsbereich Allgemeine Pädagogik mit dem Schwerpunkt Medienpädagogik |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CAMS ON Digital Media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AFE2DC2-0382-476D-85B2-D5CC5C5909C6}"/>
              </a:ext>
            </a:extLst>
          </p:cNvPr>
          <p:cNvSpPr txBox="1">
            <a:spLocks/>
          </p:cNvSpPr>
          <p:nvPr userDrawn="1"/>
        </p:nvSpPr>
        <p:spPr>
          <a:xfrm>
            <a:off x="252413" y="6505599"/>
            <a:ext cx="8640762" cy="2158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01.07.2020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</a:t>
            </a: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TU Darmstadt | Arbeitsbereich Allgemeine Pädagogik mit dem Schwerpunkt Medienpädagogik |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CAMS ON Digital Media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56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rypingo.com/" TargetMode="External"/><Relationship Id="rId13" Type="http://schemas.openxmlformats.org/officeDocument/2006/relationships/image" Target="../media/image67.PNG"/><Relationship Id="rId18" Type="http://schemas.openxmlformats.org/officeDocument/2006/relationships/hyperlink" Target="https://terminplaner4.dfn.de/" TargetMode="External"/><Relationship Id="rId26" Type="http://schemas.microsoft.com/office/2007/relationships/diagramDrawing" Target="../diagrams/drawing19.xml"/><Relationship Id="rId3" Type="http://schemas.openxmlformats.org/officeDocument/2006/relationships/image" Target="../media/image58.heic"/><Relationship Id="rId21" Type="http://schemas.openxmlformats.org/officeDocument/2006/relationships/hyperlink" Target="https://answergarden.ch/" TargetMode="External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17" Type="http://schemas.openxmlformats.org/officeDocument/2006/relationships/hyperlink" Target="https://kahoot.com/" TargetMode="External"/><Relationship Id="rId25" Type="http://schemas.openxmlformats.org/officeDocument/2006/relationships/diagramColors" Target="../diagrams/colors19.xml"/><Relationship Id="rId2" Type="http://schemas.openxmlformats.org/officeDocument/2006/relationships/image" Target="../media/image57.webp"/><Relationship Id="rId16" Type="http://schemas.openxmlformats.org/officeDocument/2006/relationships/hyperlink" Target="https://de.padlet.com/" TargetMode="External"/><Relationship Id="rId20" Type="http://schemas.openxmlformats.org/officeDocument/2006/relationships/hyperlink" Target="https://mindool.com/welc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24" Type="http://schemas.openxmlformats.org/officeDocument/2006/relationships/diagramQuickStyle" Target="../diagrams/quickStyle19.xml"/><Relationship Id="rId5" Type="http://schemas.openxmlformats.org/officeDocument/2006/relationships/image" Target="../media/image60.svg"/><Relationship Id="rId15" Type="http://schemas.openxmlformats.org/officeDocument/2006/relationships/hyperlink" Target="https://board.net/" TargetMode="External"/><Relationship Id="rId23" Type="http://schemas.openxmlformats.org/officeDocument/2006/relationships/diagramLayout" Target="../diagrams/layout19.xml"/><Relationship Id="rId10" Type="http://schemas.openxmlformats.org/officeDocument/2006/relationships/image" Target="../media/image64.PNG"/><Relationship Id="rId19" Type="http://schemas.openxmlformats.org/officeDocument/2006/relationships/hyperlink" Target="https://trello.com/de" TargetMode="External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diagramData" Target="../diagrams/data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hyperlink" Target="https://trello.com/de" TargetMode="External"/><Relationship Id="rId26" Type="http://schemas.openxmlformats.org/officeDocument/2006/relationships/image" Target="../media/image69.png"/><Relationship Id="rId39" Type="http://schemas.openxmlformats.org/officeDocument/2006/relationships/slide" Target="slide19.xml"/><Relationship Id="rId3" Type="http://schemas.openxmlformats.org/officeDocument/2006/relationships/image" Target="../media/image59.png"/><Relationship Id="rId21" Type="http://schemas.openxmlformats.org/officeDocument/2006/relationships/diagramData" Target="../diagrams/data20.xml"/><Relationship Id="rId34" Type="http://schemas.openxmlformats.org/officeDocument/2006/relationships/slide" Target="slide14.xml"/><Relationship Id="rId7" Type="http://schemas.openxmlformats.org/officeDocument/2006/relationships/hyperlink" Target="https://trypingo.com/" TargetMode="External"/><Relationship Id="rId12" Type="http://schemas.openxmlformats.org/officeDocument/2006/relationships/image" Target="../media/image67.PNG"/><Relationship Id="rId17" Type="http://schemas.openxmlformats.org/officeDocument/2006/relationships/hyperlink" Target="https://terminplaner4.dfn.de/" TargetMode="External"/><Relationship Id="rId25" Type="http://schemas.microsoft.com/office/2007/relationships/diagramDrawing" Target="../diagrams/drawing20.xml"/><Relationship Id="rId33" Type="http://schemas.openxmlformats.org/officeDocument/2006/relationships/image" Target="../media/image76.png"/><Relationship Id="rId38" Type="http://schemas.openxmlformats.org/officeDocument/2006/relationships/slide" Target="slide18.xml"/><Relationship Id="rId2" Type="http://schemas.openxmlformats.org/officeDocument/2006/relationships/image" Target="../media/image58.heic"/><Relationship Id="rId16" Type="http://schemas.openxmlformats.org/officeDocument/2006/relationships/hyperlink" Target="https://kahoot.com/" TargetMode="External"/><Relationship Id="rId20" Type="http://schemas.openxmlformats.org/officeDocument/2006/relationships/hyperlink" Target="https://answergarden.ch/" TargetMode="External"/><Relationship Id="rId29" Type="http://schemas.openxmlformats.org/officeDocument/2006/relationships/image" Target="../media/image72.png"/><Relationship Id="rId41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24" Type="http://schemas.openxmlformats.org/officeDocument/2006/relationships/diagramColors" Target="../diagrams/colors20.xml"/><Relationship Id="rId32" Type="http://schemas.openxmlformats.org/officeDocument/2006/relationships/image" Target="../media/image75.png"/><Relationship Id="rId37" Type="http://schemas.openxmlformats.org/officeDocument/2006/relationships/slide" Target="slide17.xml"/><Relationship Id="rId40" Type="http://schemas.openxmlformats.org/officeDocument/2006/relationships/slide" Target="slide20.xml"/><Relationship Id="rId5" Type="http://schemas.openxmlformats.org/officeDocument/2006/relationships/image" Target="../media/image61.PNG"/><Relationship Id="rId15" Type="http://schemas.openxmlformats.org/officeDocument/2006/relationships/hyperlink" Target="https://de.padlet.com/" TargetMode="External"/><Relationship Id="rId23" Type="http://schemas.openxmlformats.org/officeDocument/2006/relationships/diagramQuickStyle" Target="../diagrams/quickStyle20.xml"/><Relationship Id="rId28" Type="http://schemas.openxmlformats.org/officeDocument/2006/relationships/image" Target="../media/image71.png"/><Relationship Id="rId36" Type="http://schemas.openxmlformats.org/officeDocument/2006/relationships/slide" Target="slide16.xml"/><Relationship Id="rId10" Type="http://schemas.openxmlformats.org/officeDocument/2006/relationships/image" Target="../media/image65.PNG"/><Relationship Id="rId19" Type="http://schemas.openxmlformats.org/officeDocument/2006/relationships/hyperlink" Target="https://mindool.com/welcome" TargetMode="External"/><Relationship Id="rId31" Type="http://schemas.openxmlformats.org/officeDocument/2006/relationships/image" Target="../media/image74.png"/><Relationship Id="rId4" Type="http://schemas.openxmlformats.org/officeDocument/2006/relationships/image" Target="../media/image60.svg"/><Relationship Id="rId9" Type="http://schemas.openxmlformats.org/officeDocument/2006/relationships/image" Target="../media/image64.PNG"/><Relationship Id="rId14" Type="http://schemas.openxmlformats.org/officeDocument/2006/relationships/hyperlink" Target="https://board.net/" TargetMode="External"/><Relationship Id="rId22" Type="http://schemas.openxmlformats.org/officeDocument/2006/relationships/diagramLayout" Target="../diagrams/layout20.xml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77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13" Type="http://schemas.microsoft.com/office/2007/relationships/diagramDrawing" Target="../diagrams/drawing24.xml"/><Relationship Id="rId3" Type="http://schemas.openxmlformats.org/officeDocument/2006/relationships/image" Target="../media/image78.png"/><Relationship Id="rId7" Type="http://schemas.openxmlformats.org/officeDocument/2006/relationships/diagramColors" Target="../diagrams/colors23.xml"/><Relationship Id="rId12" Type="http://schemas.openxmlformats.org/officeDocument/2006/relationships/diagramColors" Target="../diagrams/colors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11" Type="http://schemas.openxmlformats.org/officeDocument/2006/relationships/diagramQuickStyle" Target="../diagrams/quickStyle24.xml"/><Relationship Id="rId5" Type="http://schemas.openxmlformats.org/officeDocument/2006/relationships/diagramLayout" Target="../diagrams/layout23.xml"/><Relationship Id="rId15" Type="http://schemas.openxmlformats.org/officeDocument/2006/relationships/image" Target="../media/image80.svg"/><Relationship Id="rId10" Type="http://schemas.openxmlformats.org/officeDocument/2006/relationships/diagramLayout" Target="../diagrams/layout24.xml"/><Relationship Id="rId4" Type="http://schemas.openxmlformats.org/officeDocument/2006/relationships/diagramData" Target="../diagrams/data23.xml"/><Relationship Id="rId9" Type="http://schemas.openxmlformats.org/officeDocument/2006/relationships/diagramData" Target="../diagrams/data24.xml"/><Relationship Id="rId1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image" Target="../media/image79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Relationship Id="rId14" Type="http://schemas.openxmlformats.org/officeDocument/2006/relationships/image" Target="../media/image80.sv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13" Type="http://schemas.microsoft.com/office/2007/relationships/diagramDrawing" Target="../diagrams/drawing28.xml"/><Relationship Id="rId3" Type="http://schemas.openxmlformats.org/officeDocument/2006/relationships/image" Target="../media/image82.png"/><Relationship Id="rId7" Type="http://schemas.openxmlformats.org/officeDocument/2006/relationships/diagramColors" Target="../diagrams/colors27.xml"/><Relationship Id="rId12" Type="http://schemas.openxmlformats.org/officeDocument/2006/relationships/diagramColors" Target="../diagrams/colors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11" Type="http://schemas.openxmlformats.org/officeDocument/2006/relationships/diagramQuickStyle" Target="../diagrams/quickStyle28.xml"/><Relationship Id="rId5" Type="http://schemas.openxmlformats.org/officeDocument/2006/relationships/diagramLayout" Target="../diagrams/layout27.xml"/><Relationship Id="rId15" Type="http://schemas.openxmlformats.org/officeDocument/2006/relationships/image" Target="../media/image80.svg"/><Relationship Id="rId10" Type="http://schemas.openxmlformats.org/officeDocument/2006/relationships/diagramLayout" Target="../diagrams/layout28.xml"/><Relationship Id="rId4" Type="http://schemas.openxmlformats.org/officeDocument/2006/relationships/diagramData" Target="../diagrams/data27.xml"/><Relationship Id="rId9" Type="http://schemas.openxmlformats.org/officeDocument/2006/relationships/diagramData" Target="../diagrams/data28.xml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13" Type="http://schemas.openxmlformats.org/officeDocument/2006/relationships/image" Target="../media/image79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Relationship Id="rId14" Type="http://schemas.openxmlformats.org/officeDocument/2006/relationships/image" Target="../media/image8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13" Type="http://schemas.openxmlformats.org/officeDocument/2006/relationships/image" Target="../media/image79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2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Relationship Id="rId14" Type="http://schemas.openxmlformats.org/officeDocument/2006/relationships/image" Target="../media/image8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13" Type="http://schemas.openxmlformats.org/officeDocument/2006/relationships/image" Target="../media/image86.png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12" Type="http://schemas.openxmlformats.org/officeDocument/2006/relationships/image" Target="../media/image85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5" Type="http://schemas.openxmlformats.org/officeDocument/2006/relationships/image" Target="../media/image80.svg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Relationship Id="rId1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13" Type="http://schemas.openxmlformats.org/officeDocument/2006/relationships/image" Target="../media/image79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6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Relationship Id="rId14" Type="http://schemas.openxmlformats.org/officeDocument/2006/relationships/image" Target="../media/image8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mk.org/fileadmin/Dateien/pdf/PresseUndAktuelles/2018/Digitalstrategie_2017_mit_Weiterbildung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21.png"/><Relationship Id="rId21" Type="http://schemas.openxmlformats.org/officeDocument/2006/relationships/image" Target="../media/image34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microsoft.com/office/2007/relationships/diagramDrawing" Target="../diagrams/drawing2.xml"/><Relationship Id="rId19" Type="http://schemas.openxmlformats.org/officeDocument/2006/relationships/image" Target="../media/image32.png"/><Relationship Id="rId4" Type="http://schemas.openxmlformats.org/officeDocument/2006/relationships/image" Target="../media/image22.svg"/><Relationship Id="rId9" Type="http://schemas.openxmlformats.org/officeDocument/2006/relationships/diagramColors" Target="../diagrams/colors2.xml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5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5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5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5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5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rafik 73" descr="Laptop">
            <a:extLst>
              <a:ext uri="{FF2B5EF4-FFF2-40B4-BE49-F238E27FC236}">
                <a16:creationId xmlns:a16="http://schemas.microsoft.com/office/drawing/2014/main" id="{2888B010-C4BC-4D53-BF89-A38387FC5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5084" y="4182364"/>
            <a:ext cx="1982940" cy="1982940"/>
          </a:xfrm>
          <a:prstGeom prst="rect">
            <a:avLst/>
          </a:prstGeom>
        </p:spPr>
      </p:pic>
      <p:pic>
        <p:nvPicPr>
          <p:cNvPr id="53" name="Grafik 52" descr="Mann">
            <a:extLst>
              <a:ext uri="{FF2B5EF4-FFF2-40B4-BE49-F238E27FC236}">
                <a16:creationId xmlns:a16="http://schemas.microsoft.com/office/drawing/2014/main" id="{A874BC29-E161-476A-A22C-9C2B7AF3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7512" y="2359817"/>
            <a:ext cx="4093519" cy="4093519"/>
          </a:xfrm>
          <a:prstGeom prst="rect">
            <a:avLst/>
          </a:prstGeom>
        </p:spPr>
      </p:pic>
      <p:pic>
        <p:nvPicPr>
          <p:cNvPr id="8" name="Grafik 7" descr="Koffer">
            <a:extLst>
              <a:ext uri="{FF2B5EF4-FFF2-40B4-BE49-F238E27FC236}">
                <a16:creationId xmlns:a16="http://schemas.microsoft.com/office/drawing/2014/main" id="{E99C604B-8A36-4325-8E7E-9274F40BD2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25530">
            <a:off x="6676781" y="4325456"/>
            <a:ext cx="2042854" cy="204285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8775" y="488950"/>
            <a:ext cx="6733505" cy="1787922"/>
          </a:xfrm>
        </p:spPr>
        <p:txBody>
          <a:bodyPr/>
          <a:lstStyle/>
          <a:p>
            <a:r>
              <a:rPr lang="de-DE" dirty="0"/>
              <a:t>CAMS ON Digital Media: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Digitaler Werkzeugkoffer </a:t>
            </a:r>
            <a:br>
              <a:rPr lang="de-DE" dirty="0"/>
            </a:br>
            <a:r>
              <a:rPr lang="de-DE" dirty="0"/>
              <a:t>– Interaktive Tools zum Lehren und Lernen</a:t>
            </a:r>
            <a:endParaRPr lang="de-DE" sz="2800" dirty="0"/>
          </a:p>
        </p:txBody>
      </p:sp>
      <p:pic>
        <p:nvPicPr>
          <p:cNvPr id="17" name="Grafik 16" descr="Schraubenzieher">
            <a:extLst>
              <a:ext uri="{FF2B5EF4-FFF2-40B4-BE49-F238E27FC236}">
                <a16:creationId xmlns:a16="http://schemas.microsoft.com/office/drawing/2014/main" id="{BA7C23E5-96EB-4D2A-8CED-1761051C1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 flipV="1">
            <a:off x="7110055" y="5329652"/>
            <a:ext cx="571064" cy="571064"/>
          </a:xfrm>
          <a:prstGeom prst="rect">
            <a:avLst/>
          </a:prstGeom>
        </p:spPr>
      </p:pic>
      <p:pic>
        <p:nvPicPr>
          <p:cNvPr id="25" name="Grafik 24" descr="Hammer">
            <a:extLst>
              <a:ext uri="{FF2B5EF4-FFF2-40B4-BE49-F238E27FC236}">
                <a16:creationId xmlns:a16="http://schemas.microsoft.com/office/drawing/2014/main" id="{4B266AAF-F025-4F71-A2CC-2B142F8A9B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387802" flipH="1">
            <a:off x="7540856" y="5072240"/>
            <a:ext cx="784309" cy="784309"/>
          </a:xfrm>
          <a:prstGeom prst="rect">
            <a:avLst/>
          </a:prstGeom>
        </p:spPr>
      </p:pic>
      <p:pic>
        <p:nvPicPr>
          <p:cNvPr id="27" name="Grafik 26" descr="Nägel">
            <a:extLst>
              <a:ext uri="{FF2B5EF4-FFF2-40B4-BE49-F238E27FC236}">
                <a16:creationId xmlns:a16="http://schemas.microsoft.com/office/drawing/2014/main" id="{485C3CB9-D321-4471-AB87-33954E8AA9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27547" y="4893311"/>
            <a:ext cx="453572" cy="453572"/>
          </a:xfrm>
          <a:prstGeom prst="rect">
            <a:avLst/>
          </a:prstGeom>
        </p:spPr>
      </p:pic>
      <p:pic>
        <p:nvPicPr>
          <p:cNvPr id="66" name="Grafik 65" descr="Vlog">
            <a:extLst>
              <a:ext uri="{FF2B5EF4-FFF2-40B4-BE49-F238E27FC236}">
                <a16:creationId xmlns:a16="http://schemas.microsoft.com/office/drawing/2014/main" id="{4400F625-0D85-41E1-A666-87BA315178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29455" y="4548600"/>
            <a:ext cx="1110656" cy="1110656"/>
          </a:xfrm>
          <a:prstGeom prst="rect">
            <a:avLst/>
          </a:prstGeom>
        </p:spPr>
      </p:pic>
      <p:pic>
        <p:nvPicPr>
          <p:cNvPr id="70" name="Grafik 69" descr="Online-Netzwerk">
            <a:extLst>
              <a:ext uri="{FF2B5EF4-FFF2-40B4-BE49-F238E27FC236}">
                <a16:creationId xmlns:a16="http://schemas.microsoft.com/office/drawing/2014/main" id="{19C41E73-52B1-4345-A63E-7D90B1BE82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125214">
            <a:off x="5037022" y="2777354"/>
            <a:ext cx="951567" cy="951567"/>
          </a:xfrm>
          <a:prstGeom prst="rect">
            <a:avLst/>
          </a:prstGeom>
        </p:spPr>
      </p:pic>
      <p:pic>
        <p:nvPicPr>
          <p:cNvPr id="72" name="Grafik 71" descr="Verbindungen">
            <a:extLst>
              <a:ext uri="{FF2B5EF4-FFF2-40B4-BE49-F238E27FC236}">
                <a16:creationId xmlns:a16="http://schemas.microsoft.com/office/drawing/2014/main" id="{F71752C3-1939-445A-ABD3-AD3098EE5C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96341" y="2344237"/>
            <a:ext cx="2801235" cy="2801235"/>
          </a:xfrm>
          <a:prstGeom prst="rect">
            <a:avLst/>
          </a:prstGeom>
        </p:spPr>
      </p:pic>
      <p:sp>
        <p:nvSpPr>
          <p:cNvPr id="79" name="Textfeld 78">
            <a:extLst>
              <a:ext uri="{FF2B5EF4-FFF2-40B4-BE49-F238E27FC236}">
                <a16:creationId xmlns:a16="http://schemas.microsoft.com/office/drawing/2014/main" id="{CED34658-0F63-4539-9403-F3D1DD742A33}"/>
              </a:ext>
            </a:extLst>
          </p:cNvPr>
          <p:cNvSpPr txBox="1"/>
          <p:nvPr/>
        </p:nvSpPr>
        <p:spPr>
          <a:xfrm rot="21025352">
            <a:off x="2492498" y="3186272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STCaiyun" panose="020B0503020204020204" pitchFamily="2" charset="-122"/>
                <a:ea typeface="STCaiyun" panose="020B0503020204020204" pitchFamily="2" charset="-122"/>
              </a:rPr>
              <a:t>. . . . . . . . . . . . . . . . .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B8B067-1DB6-4CB3-95B6-393A6EE2AE11}"/>
              </a:ext>
            </a:extLst>
          </p:cNvPr>
          <p:cNvSpPr txBox="1"/>
          <p:nvPr/>
        </p:nvSpPr>
        <p:spPr>
          <a:xfrm rot="694230">
            <a:off x="629602" y="4903872"/>
            <a:ext cx="252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STCaiyun" panose="020B0503020204020204" pitchFamily="2" charset="-122"/>
                <a:ea typeface="STCaiyun" panose="020B0503020204020204" pitchFamily="2" charset="-122"/>
              </a:rPr>
              <a:t>. . . . . . . . . . . . . . .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A5FA60FC-0007-41EA-BC17-09D3ABC4F57D}"/>
              </a:ext>
            </a:extLst>
          </p:cNvPr>
          <p:cNvSpPr txBox="1"/>
          <p:nvPr/>
        </p:nvSpPr>
        <p:spPr>
          <a:xfrm rot="20709321">
            <a:off x="4438881" y="4937198"/>
            <a:ext cx="252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STCaiyun" panose="020B0503020204020204" pitchFamily="2" charset="-122"/>
                <a:ea typeface="STCaiyun" panose="020B0503020204020204" pitchFamily="2" charset="-122"/>
              </a:rPr>
              <a:t>. . . . . . . . . . . . . . .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063E9CD0-0AFE-452E-81FE-4A04AEEB9F3E}"/>
              </a:ext>
            </a:extLst>
          </p:cNvPr>
          <p:cNvSpPr txBox="1"/>
          <p:nvPr/>
        </p:nvSpPr>
        <p:spPr>
          <a:xfrm rot="2535456">
            <a:off x="5528985" y="3767646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STCaiyun" panose="020B0503020204020204" pitchFamily="2" charset="-122"/>
                <a:ea typeface="STCaiyun" panose="020B0503020204020204" pitchFamily="2" charset="-122"/>
              </a:rPr>
              <a:t>. . . . . . . . . . . . . .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0E475326-9991-4424-B85D-AEE8895F10B2}"/>
              </a:ext>
            </a:extLst>
          </p:cNvPr>
          <p:cNvSpPr txBox="1"/>
          <p:nvPr/>
        </p:nvSpPr>
        <p:spPr>
          <a:xfrm rot="18771418">
            <a:off x="4203891" y="3909148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STCaiyun" panose="020B0503020204020204" pitchFamily="2" charset="-122"/>
                <a:ea typeface="STCaiyun" panose="020B0503020204020204" pitchFamily="2" charset="-122"/>
              </a:rPr>
              <a:t>. . . . . . . 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6D963-114E-4EFD-B0BB-82AFA45A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521" cy="838200"/>
          </a:xfrm>
        </p:spPr>
        <p:txBody>
          <a:bodyPr/>
          <a:lstStyle/>
          <a:p>
            <a:r>
              <a:rPr lang="de-DE" dirty="0"/>
              <a:t>Interaktion im Lehr-Lernkontext: Kompetenzen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205A113-1F08-4AB7-8DD3-815D65BB1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795730"/>
              </p:ext>
            </p:extLst>
          </p:nvPr>
        </p:nvGraphicFramePr>
        <p:xfrm>
          <a:off x="-324544" y="2114255"/>
          <a:ext cx="7234154" cy="427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50A58907-A21E-47AA-A50F-BC140AEC5533}"/>
              </a:ext>
            </a:extLst>
          </p:cNvPr>
          <p:cNvSpPr/>
          <p:nvPr/>
        </p:nvSpPr>
        <p:spPr>
          <a:xfrm>
            <a:off x="7062026" y="6160269"/>
            <a:ext cx="19479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/>
              <a:t>vgl. Kultusministerkonferenz, 2017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C0D6BB1-9A88-4B59-B818-6370C6F6B31F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536CB185-0818-40C3-B8DF-4FB433B71A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6221">
            <a:off x="3825511" y="1976031"/>
            <a:ext cx="5050671" cy="2481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68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6D963-114E-4EFD-B0BB-82AFA45A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521" cy="838200"/>
          </a:xfrm>
        </p:spPr>
        <p:txBody>
          <a:bodyPr/>
          <a:lstStyle/>
          <a:p>
            <a:r>
              <a:rPr lang="de-DE" dirty="0"/>
              <a:t>Interaktion im Lehr-Lernkontext: Kompetenzen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205A113-1F08-4AB7-8DD3-815D65BB10BD}"/>
              </a:ext>
            </a:extLst>
          </p:cNvPr>
          <p:cNvGraphicFramePr/>
          <p:nvPr/>
        </p:nvGraphicFramePr>
        <p:xfrm>
          <a:off x="827584" y="2127008"/>
          <a:ext cx="7234154" cy="427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50A58907-A21E-47AA-A50F-BC140AEC5533}"/>
              </a:ext>
            </a:extLst>
          </p:cNvPr>
          <p:cNvSpPr/>
          <p:nvPr/>
        </p:nvSpPr>
        <p:spPr>
          <a:xfrm>
            <a:off x="7062026" y="6160269"/>
            <a:ext cx="19479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/>
              <a:t>vgl. Kultusministerkonferenz, 2017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C0D6BB1-9A88-4B59-B818-6370C6F6B31F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2503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>
            <a:extLst>
              <a:ext uri="{FF2B5EF4-FFF2-40B4-BE49-F238E27FC236}">
                <a16:creationId xmlns:a16="http://schemas.microsoft.com/office/drawing/2014/main" id="{08798D55-09F9-47F2-B936-DE98845E3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71" y="2671975"/>
            <a:ext cx="3667798" cy="366779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59299F5-EFB4-407B-B203-B8308DFEE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02" y="2685437"/>
            <a:ext cx="3654335" cy="3654335"/>
          </a:xfrm>
          <a:prstGeom prst="rect">
            <a:avLst/>
          </a:prstGeom>
        </p:spPr>
      </p:pic>
      <p:pic>
        <p:nvPicPr>
          <p:cNvPr id="16" name="Grafik 15" descr="Tablet">
            <a:extLst>
              <a:ext uri="{FF2B5EF4-FFF2-40B4-BE49-F238E27FC236}">
                <a16:creationId xmlns:a16="http://schemas.microsoft.com/office/drawing/2014/main" id="{8CF66373-2EB8-4127-A9F1-99FCFC215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2954">
            <a:off x="-273817" y="365012"/>
            <a:ext cx="7272273" cy="72722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01D1488-D50D-4461-9E7D-74CBC9F34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12464">
            <a:off x="1900870" y="4140457"/>
            <a:ext cx="2103615" cy="55116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B558089-AD55-453A-8C3C-69FEB9DC08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149">
            <a:off x="910633" y="2336076"/>
            <a:ext cx="2647560" cy="4483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65DCBA-BC21-488B-8EC8-7D613144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88950"/>
            <a:ext cx="6823569" cy="838200"/>
          </a:xfrm>
        </p:spPr>
        <p:txBody>
          <a:bodyPr/>
          <a:lstStyle/>
          <a:p>
            <a:r>
              <a:rPr lang="de-DE" dirty="0"/>
              <a:t>Auswahl an digitalen interaktiven Tools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808B4A7-6EDD-4088-93DC-058C6F3D14DF}"/>
              </a:ext>
            </a:extLst>
          </p:cNvPr>
          <p:cNvSpPr/>
          <p:nvPr/>
        </p:nvSpPr>
        <p:spPr>
          <a:xfrm rot="215633">
            <a:off x="684173" y="5384761"/>
            <a:ext cx="16193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https://trypingo.com/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Grafik 2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ACC2AC1-9575-41DF-8218-5C283F40B1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56">
            <a:off x="3849279" y="2516498"/>
            <a:ext cx="2060249" cy="125746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8B79E04-916F-444A-864E-1E6EFA60A1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521">
            <a:off x="967610" y="3023186"/>
            <a:ext cx="2213836" cy="830188"/>
          </a:xfrm>
          <a:prstGeom prst="rect">
            <a:avLst/>
          </a:prstGeom>
        </p:spPr>
      </p:pic>
      <p:pic>
        <p:nvPicPr>
          <p:cNvPr id="30" name="Grafik 2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52EAFC1-B805-4FD4-ABC3-5F4D06C06F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351">
            <a:off x="4094433" y="3899069"/>
            <a:ext cx="1211714" cy="703948"/>
          </a:xfrm>
          <a:prstGeom prst="rect">
            <a:avLst/>
          </a:prstGeom>
        </p:spPr>
      </p:pic>
      <p:pic>
        <p:nvPicPr>
          <p:cNvPr id="32" name="Grafik 31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7F491FC4-9D6E-4068-B7C7-D6781D2699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244">
            <a:off x="2233734" y="4903500"/>
            <a:ext cx="1051963" cy="564943"/>
          </a:xfrm>
          <a:prstGeom prst="rect">
            <a:avLst/>
          </a:prstGeom>
        </p:spPr>
      </p:pic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7FE604B-E937-4787-BCB1-3CE80AF6B7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33">
            <a:off x="797102" y="4248788"/>
            <a:ext cx="843304" cy="1156282"/>
          </a:xfrm>
          <a:prstGeom prst="rect">
            <a:avLst/>
          </a:prstGeom>
        </p:spPr>
      </p:pic>
      <p:pic>
        <p:nvPicPr>
          <p:cNvPr id="36" name="Grafik 3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133AF12-6089-44B1-90A0-ACB24428FD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825">
            <a:off x="4291684" y="4907132"/>
            <a:ext cx="1508383" cy="632005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19AC5B3C-BB48-4A08-8FE0-1C41A9F19C63}"/>
              </a:ext>
            </a:extLst>
          </p:cNvPr>
          <p:cNvSpPr/>
          <p:nvPr/>
        </p:nvSpPr>
        <p:spPr>
          <a:xfrm rot="167220">
            <a:off x="4493831" y="3739466"/>
            <a:ext cx="14959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https://board.net/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0872179-5E0C-4D64-BD94-5C5F7E7ABFA5}"/>
              </a:ext>
            </a:extLst>
          </p:cNvPr>
          <p:cNvSpPr/>
          <p:nvPr/>
        </p:nvSpPr>
        <p:spPr>
          <a:xfrm rot="20922658">
            <a:off x="2304122" y="5151062"/>
            <a:ext cx="16786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https://de.padlet.com/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6C1EC19-75D8-4C1D-9AF6-3F1B5442CB41}"/>
              </a:ext>
            </a:extLst>
          </p:cNvPr>
          <p:cNvSpPr/>
          <p:nvPr/>
        </p:nvSpPr>
        <p:spPr>
          <a:xfrm rot="20416398">
            <a:off x="4087247" y="4322463"/>
            <a:ext cx="15632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https://kahoot.com/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C728291-5F4F-4289-9909-7F741C06966C}"/>
              </a:ext>
            </a:extLst>
          </p:cNvPr>
          <p:cNvSpPr/>
          <p:nvPr/>
        </p:nvSpPr>
        <p:spPr>
          <a:xfrm rot="21127947">
            <a:off x="1116062" y="3684566"/>
            <a:ext cx="19768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https://terminplaner4.dfn.de/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4972D038-755C-4BF9-B5F0-579FBD3E67DF}"/>
              </a:ext>
            </a:extLst>
          </p:cNvPr>
          <p:cNvSpPr/>
          <p:nvPr/>
        </p:nvSpPr>
        <p:spPr>
          <a:xfrm rot="407585">
            <a:off x="4146591" y="5510848"/>
            <a:ext cx="15904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https://trello.com/de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E043C556-3393-4715-A000-A21E3F7678F5}"/>
              </a:ext>
            </a:extLst>
          </p:cNvPr>
          <p:cNvSpPr/>
          <p:nvPr/>
        </p:nvSpPr>
        <p:spPr>
          <a:xfrm rot="547981">
            <a:off x="1782334" y="4566913"/>
            <a:ext cx="20185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https://mindool.com/welcome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17C2F79-1E6B-4878-9477-BF9D498496F5}"/>
              </a:ext>
            </a:extLst>
          </p:cNvPr>
          <p:cNvSpPr/>
          <p:nvPr/>
        </p:nvSpPr>
        <p:spPr>
          <a:xfrm rot="202682">
            <a:off x="814278" y="2736337"/>
            <a:ext cx="18213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https://answergarden.ch/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22EAE53E-C85D-4748-AFE3-A25B4E7A2799}"/>
              </a:ext>
            </a:extLst>
          </p:cNvPr>
          <p:cNvSpPr txBox="1"/>
          <p:nvPr/>
        </p:nvSpPr>
        <p:spPr>
          <a:xfrm rot="180262">
            <a:off x="6643828" y="2425822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Wieso diese Auswahl?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672370CF-F4BB-4B5F-AF12-0A9776E61445}"/>
              </a:ext>
            </a:extLst>
          </p:cNvPr>
          <p:cNvSpPr txBox="1"/>
          <p:nvPr/>
        </p:nvSpPr>
        <p:spPr>
          <a:xfrm rot="21398561">
            <a:off x="6489339" y="1920662"/>
            <a:ext cx="285411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… Bekanntheit</a:t>
            </a:r>
          </a:p>
          <a:p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   … Sicherheit </a:t>
            </a:r>
          </a:p>
          <a:p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      … Möglichkeiten</a:t>
            </a:r>
          </a:p>
        </p:txBody>
      </p:sp>
      <p:graphicFrame>
        <p:nvGraphicFramePr>
          <p:cNvPr id="47" name="Diagramm 46">
            <a:extLst>
              <a:ext uri="{FF2B5EF4-FFF2-40B4-BE49-F238E27FC236}">
                <a16:creationId xmlns:a16="http://schemas.microsoft.com/office/drawing/2014/main" id="{D9B2AFDB-D365-4EA2-8E77-59B632805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098953"/>
              </p:ext>
            </p:extLst>
          </p:nvPr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5143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40B924-DE65-40A9-9C19-8C371FA46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02" y="2685437"/>
            <a:ext cx="3654335" cy="3654335"/>
          </a:xfrm>
          <a:prstGeom prst="rect">
            <a:avLst/>
          </a:prstGeom>
        </p:spPr>
      </p:pic>
      <p:pic>
        <p:nvPicPr>
          <p:cNvPr id="7" name="Grafik 6" descr="Tablet">
            <a:extLst>
              <a:ext uri="{FF2B5EF4-FFF2-40B4-BE49-F238E27FC236}">
                <a16:creationId xmlns:a16="http://schemas.microsoft.com/office/drawing/2014/main" id="{36F3A23D-4D82-4962-857B-19D03695C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2954">
            <a:off x="-273817" y="365012"/>
            <a:ext cx="7272273" cy="72722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5F83AD-BA28-49CE-A8CF-73BF1D7BC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12464">
            <a:off x="1900870" y="4140457"/>
            <a:ext cx="2103615" cy="5511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2079BC-8AF7-46A5-9C2C-83955F0E1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149">
            <a:off x="910633" y="2336076"/>
            <a:ext cx="2647560" cy="44830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497757F-D9E5-4164-B6BF-9C581E1DB30A}"/>
              </a:ext>
            </a:extLst>
          </p:cNvPr>
          <p:cNvSpPr/>
          <p:nvPr/>
        </p:nvSpPr>
        <p:spPr>
          <a:xfrm rot="215633">
            <a:off x="684173" y="5384761"/>
            <a:ext cx="16193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https://trypingo.com/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D658152-08B4-4EC1-9039-79D5F03E6C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56">
            <a:off x="3849279" y="2516498"/>
            <a:ext cx="2060249" cy="125746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4584DD-A3A8-43CD-A125-316F8110DC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521">
            <a:off x="967610" y="3023186"/>
            <a:ext cx="2213836" cy="830188"/>
          </a:xfrm>
          <a:prstGeom prst="rect">
            <a:avLst/>
          </a:prstGeom>
        </p:spPr>
      </p:pic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3E9BB6-1316-4EFD-80F8-5043BD427E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351">
            <a:off x="4094433" y="3899069"/>
            <a:ext cx="1211714" cy="703948"/>
          </a:xfrm>
          <a:prstGeom prst="rect">
            <a:avLst/>
          </a:prstGeom>
        </p:spPr>
      </p:pic>
      <p:pic>
        <p:nvPicPr>
          <p:cNvPr id="14" name="Grafik 13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4D3A6911-846F-4E79-981E-5A587FED58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244">
            <a:off x="2233734" y="4903500"/>
            <a:ext cx="1051963" cy="564943"/>
          </a:xfrm>
          <a:prstGeom prst="rect">
            <a:avLst/>
          </a:prstGeom>
        </p:spPr>
      </p:pic>
      <p:pic>
        <p:nvPicPr>
          <p:cNvPr id="15" name="Grafik 1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F858CC4-F852-4B97-9641-12E73AA170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33">
            <a:off x="797102" y="4248788"/>
            <a:ext cx="843304" cy="1156282"/>
          </a:xfrm>
          <a:prstGeom prst="rect">
            <a:avLst/>
          </a:prstGeom>
        </p:spPr>
      </p:pic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4B22B53-F3C9-476F-AB12-44167ED819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825">
            <a:off x="4291684" y="4907132"/>
            <a:ext cx="1508383" cy="632005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03E04CC9-5911-4A2F-BED8-4429F082413B}"/>
              </a:ext>
            </a:extLst>
          </p:cNvPr>
          <p:cNvSpPr/>
          <p:nvPr/>
        </p:nvSpPr>
        <p:spPr>
          <a:xfrm rot="167220">
            <a:off x="4493831" y="3739466"/>
            <a:ext cx="14959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https://board.net/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390BCCA-039F-473A-9B48-FB17F0D98C47}"/>
              </a:ext>
            </a:extLst>
          </p:cNvPr>
          <p:cNvSpPr/>
          <p:nvPr/>
        </p:nvSpPr>
        <p:spPr>
          <a:xfrm rot="20922658">
            <a:off x="2304122" y="5151062"/>
            <a:ext cx="16786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https://de.padlet.com/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A38BCDC-CE73-4CE9-9A0D-F61FE9B79275}"/>
              </a:ext>
            </a:extLst>
          </p:cNvPr>
          <p:cNvSpPr/>
          <p:nvPr/>
        </p:nvSpPr>
        <p:spPr>
          <a:xfrm rot="20416398">
            <a:off x="4087247" y="4322463"/>
            <a:ext cx="15632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https://kahoot.com/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5F57A3D-4051-4233-8634-470915C77C21}"/>
              </a:ext>
            </a:extLst>
          </p:cNvPr>
          <p:cNvSpPr/>
          <p:nvPr/>
        </p:nvSpPr>
        <p:spPr>
          <a:xfrm rot="21127947">
            <a:off x="1116062" y="3684566"/>
            <a:ext cx="19768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https://terminplaner4.dfn.de/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3F2292A-38C0-40FF-B174-06A96E74F85D}"/>
              </a:ext>
            </a:extLst>
          </p:cNvPr>
          <p:cNvSpPr/>
          <p:nvPr/>
        </p:nvSpPr>
        <p:spPr>
          <a:xfrm rot="407585">
            <a:off x="4146591" y="5510848"/>
            <a:ext cx="15904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https://trello.com/de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4AB2BBB-1463-4CD7-A416-558E8F391E16}"/>
              </a:ext>
            </a:extLst>
          </p:cNvPr>
          <p:cNvSpPr/>
          <p:nvPr/>
        </p:nvSpPr>
        <p:spPr>
          <a:xfrm rot="547981">
            <a:off x="1782334" y="4566913"/>
            <a:ext cx="20185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https://mindool.com/welcome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4B5F96D-3C37-4F55-803C-4D8BA967D462}"/>
              </a:ext>
            </a:extLst>
          </p:cNvPr>
          <p:cNvSpPr/>
          <p:nvPr/>
        </p:nvSpPr>
        <p:spPr>
          <a:xfrm rot="202682">
            <a:off x="814278" y="2736337"/>
            <a:ext cx="18213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</a:t>
            </a: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https://answergarden.ch/</a:t>
            </a:r>
            <a:endParaRPr lang="de-DE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7FEBBED-BF5B-4516-AA78-DCE9BC3C68E0}"/>
              </a:ext>
            </a:extLst>
          </p:cNvPr>
          <p:cNvSpPr txBox="1"/>
          <p:nvPr/>
        </p:nvSpPr>
        <p:spPr>
          <a:xfrm rot="21398561">
            <a:off x="6489339" y="1920662"/>
            <a:ext cx="285411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… Bekanntheit</a:t>
            </a:r>
          </a:p>
          <a:p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   … Sicherheit </a:t>
            </a:r>
          </a:p>
          <a:p>
            <a:r>
              <a:rPr lang="de-DE" dirty="0">
                <a:latin typeface="MV Boli" panose="02000500030200090000" pitchFamily="2" charset="0"/>
                <a:cs typeface="MV Boli" panose="02000500030200090000" pitchFamily="2" charset="0"/>
              </a:rPr>
              <a:t>      … Möglichkeiten</a:t>
            </a:r>
          </a:p>
        </p:txBody>
      </p: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38BD6BD6-8131-4390-A68B-8076A79EB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664503"/>
              </p:ext>
            </p:extLst>
          </p:nvPr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usammenfassungszoom 4">
                <a:extLst>
                  <a:ext uri="{FF2B5EF4-FFF2-40B4-BE49-F238E27FC236}">
                    <a16:creationId xmlns:a16="http://schemas.microsoft.com/office/drawing/2014/main" id="{02C76992-F894-4EB0-B0D7-20B2E136D8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8167969"/>
                  </p:ext>
                </p:extLst>
              </p:nvPr>
            </p:nvGraphicFramePr>
            <p:xfrm>
              <a:off x="323528" y="1619250"/>
              <a:ext cx="6823075" cy="4479925"/>
            </p:xfrm>
            <a:graphic>
              <a:graphicData uri="http://schemas.microsoft.com/office/powerpoint/2016/summaryzoom">
                <psuz:summaryZm>
                  <psuz:summaryZmObj sectionId="{431BF35D-7440-4F63-8A6B-A7ADA571B5A3}" offsetFactorX="77114" offsetFactorY="16418" scaleFactorX="3402" scaleFactorY="3402">
                    <psuz:zmPr id="{8DB829A3-30E7-4C0E-81B0-62337B5C1205}" transitionDur="100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81348" y="1004180"/>
                          <a:ext cx="60962" cy="457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07434D5-6638-4F2B-BE26-1812AB5FDA2A}" offsetFactorX="-13346" offsetFactorY="162082" scaleFactorX="3402" scaleFactorY="3402">
                    <psuz:zmPr id="{BB8D65C6-049A-4256-B094-52A0664EEB56}" transitionDur="1000">
                      <p166:blipFill xmlns:p166="http://schemas.microsoft.com/office/powerpoint/2016/6/main">
                        <a:blip r:embed="rId2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V="1">
                          <a:off x="3141900" y="2961871"/>
                          <a:ext cx="60962" cy="457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2BB26CA-23C6-46CB-81F2-09B67FFEF0D9}" offsetFactorX="-141192" offsetFactorY="82686" scaleFactorX="3402" scaleFactorY="3402">
                    <psuz:zmPr id="{F6417AE1-0A72-4D22-B73C-85D422468778}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732506" y="1894807"/>
                          <a:ext cx="60962" cy="457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6637CD33-2554-44F1-8A22-889926EDEA73}" offsetFactorX="154083" offsetFactorY="105817" scaleFactorX="3402" scaleFactorY="3402">
                    <psuz:zmPr id="{365E7121-BD25-4426-A8B8-6201A93C46CA}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60609" y="3639257"/>
                          <a:ext cx="60962" cy="457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CECCA18-EA9B-43CD-B246-880588B20598}" offsetFactorX="-75008" offsetFactorY="100890" scaleFactorX="3402" scaleFactorY="3402">
                    <psuz:zmPr id="{5904EA49-B96B-47FE-8107-E6863FAB1CE2}" transitionDur="100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H="1" flipV="1">
                          <a:off x="2036936" y="3573039"/>
                          <a:ext cx="60962" cy="457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E806E44-DD84-4C84-8FF5-8FA7F9D1769E}" offsetFactorX="-41141" offsetFactorY="-82881" scaleFactorX="3402" scaleFactorY="3402">
                    <psuz:zmPr id="{9F14DA37-22B4-4693-8CB9-CBC0CC580233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H="1" flipV="1">
                          <a:off x="4525389" y="1103199"/>
                          <a:ext cx="60962" cy="457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1DED293-528F-412B-ADD8-9ECC4BF3D431}" offsetFactorX="178682" offsetFactorY="-93336" scaleFactorX="3402" scaleFactorY="3402">
                    <psuz:zmPr id="{6C5DCD0A-B598-41CE-BAD1-C96DF79F15F3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3926903" flipH="1" flipV="1">
                          <a:off x="4701415" y="2396262"/>
                          <a:ext cx="60962" cy="457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C926905-BEDC-44DD-BE18-C384E8EAF5DE}" offsetFactorX="-153886" offsetFactorY="-69756" scaleFactorX="3432" scaleFactorY="3432">
                    <psuz:zmPr id="{45E5770E-863C-45A8-B481-AF3D795B423E}" transitionDur="100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23198" y="2712970"/>
                          <a:ext cx="61500" cy="4612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usammenfassungszoom 4">
                <a:extLst>
                  <a:ext uri="{FF2B5EF4-FFF2-40B4-BE49-F238E27FC236}">
                    <a16:creationId xmlns:a16="http://schemas.microsoft.com/office/drawing/2014/main" id="{02C76992-F894-4EB0-B0D7-20B2E136D826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23528" y="1619250"/>
                <a:ext cx="6823075" cy="4479925"/>
                <a:chOff x="323528" y="1619250"/>
                <a:chExt cx="6823075" cy="4479925"/>
              </a:xfrm>
            </p:grpSpPr>
            <p:pic>
              <p:nvPicPr>
                <p:cNvPr id="2" name="Grafik 2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04876" y="2623430"/>
                  <a:ext cx="60962" cy="4572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" name="Grafik 3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 flipV="1">
                  <a:off x="3465428" y="4581121"/>
                  <a:ext cx="60962" cy="4572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Grafik 4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56034" y="3514057"/>
                  <a:ext cx="60962" cy="4572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6" name="Grafik 26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84137" y="5258507"/>
                  <a:ext cx="60962" cy="4572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7" name="Grafik 27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 flipH="1" flipV="1">
                  <a:off x="2360464" y="5192289"/>
                  <a:ext cx="60962" cy="4572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8" name="Grafik 28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 flipH="1" flipV="1">
                  <a:off x="4848917" y="2722449"/>
                  <a:ext cx="60962" cy="4572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29" name="Grafik 29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 rot="3926903" flipH="1" flipV="1">
                  <a:off x="5024943" y="4015512"/>
                  <a:ext cx="60962" cy="4572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0" name="Grafik 30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6726" y="4332220"/>
                  <a:ext cx="61500" cy="4612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35" name="Titel 1">
            <a:extLst>
              <a:ext uri="{FF2B5EF4-FFF2-40B4-BE49-F238E27FC236}">
                <a16:creationId xmlns:a16="http://schemas.microsoft.com/office/drawing/2014/main" id="{DBB7E4A2-4E2C-4BE8-A8C0-27EAA81D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88950"/>
            <a:ext cx="6823569" cy="838200"/>
          </a:xfrm>
        </p:spPr>
        <p:txBody>
          <a:bodyPr/>
          <a:lstStyle/>
          <a:p>
            <a:r>
              <a:rPr lang="de-DE" dirty="0"/>
              <a:t>Auswahl an digitalen interaktiven Tools</a:t>
            </a:r>
          </a:p>
        </p:txBody>
      </p:sp>
    </p:spTree>
    <p:extLst>
      <p:ext uri="{BB962C8B-B14F-4D97-AF65-F5344CB8AC3E}">
        <p14:creationId xmlns:p14="http://schemas.microsoft.com/office/powerpoint/2010/main" val="44118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27CB8-7E89-4D35-8108-8957F225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AnswerGarden</a:t>
            </a: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9DC29C8-FEDC-42DE-95D8-8FBB45B3C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136852"/>
              </p:ext>
            </p:extLst>
          </p:nvPr>
        </p:nvGraphicFramePr>
        <p:xfrm>
          <a:off x="-612576" y="1478124"/>
          <a:ext cx="6720408" cy="486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4781A33-5F99-4D6E-817A-665A37A44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124325"/>
              </p:ext>
            </p:extLst>
          </p:nvPr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5AC60DD-46E5-4FBB-B82C-E48413323C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999">
            <a:off x="4997837" y="2539790"/>
            <a:ext cx="3898894" cy="2433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E9B6285-8654-434D-ABC8-26643A1D9D00}"/>
              </a:ext>
            </a:extLst>
          </p:cNvPr>
          <p:cNvSpPr txBox="1"/>
          <p:nvPr/>
        </p:nvSpPr>
        <p:spPr>
          <a:xfrm rot="508056">
            <a:off x="6017115" y="5104504"/>
            <a:ext cx="2832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Eigener Screenshot von answergarden.ch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8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EE3CE40-98B1-4408-8202-94A06458F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109">
            <a:off x="5224854" y="2354214"/>
            <a:ext cx="3439034" cy="3297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627CB8-7E89-4D35-8108-8957F225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Mindool</a:t>
            </a: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9DC29C8-FEDC-42DE-95D8-8FBB45B3C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218977"/>
              </p:ext>
            </p:extLst>
          </p:nvPr>
        </p:nvGraphicFramePr>
        <p:xfrm>
          <a:off x="-612576" y="1478124"/>
          <a:ext cx="6720408" cy="486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4781A33-5F99-4D6E-817A-665A37A44AB0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FE9B6285-8654-434D-ABC8-26643A1D9D00}"/>
              </a:ext>
            </a:extLst>
          </p:cNvPr>
          <p:cNvSpPr txBox="1"/>
          <p:nvPr/>
        </p:nvSpPr>
        <p:spPr>
          <a:xfrm rot="508056">
            <a:off x="6225760" y="5762156"/>
            <a:ext cx="2832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Eigener Screenshot mindool.com</a:t>
            </a:r>
            <a:endParaRPr lang="de-DE" dirty="0"/>
          </a:p>
        </p:txBody>
      </p:sp>
      <p:pic>
        <p:nvPicPr>
          <p:cNvPr id="6" name="Grafik 5" descr="Stern">
            <a:extLst>
              <a:ext uri="{FF2B5EF4-FFF2-40B4-BE49-F238E27FC236}">
                <a16:creationId xmlns:a16="http://schemas.microsoft.com/office/drawing/2014/main" id="{8CE7109F-0EB0-4124-B1BD-025EB2C944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914782" y="4988024"/>
            <a:ext cx="241176" cy="2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8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371579C-DDA4-4438-9D14-72E024E8A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863">
            <a:off x="4743554" y="2499917"/>
            <a:ext cx="4687544" cy="2614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627CB8-7E89-4D35-8108-8957F225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Foodle</a:t>
            </a: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9DC29C8-FEDC-42DE-95D8-8FBB45B3C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367174"/>
              </p:ext>
            </p:extLst>
          </p:nvPr>
        </p:nvGraphicFramePr>
        <p:xfrm>
          <a:off x="-612576" y="1478124"/>
          <a:ext cx="6720408" cy="486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4781A33-5F99-4D6E-817A-665A37A44AB0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FE9B6285-8654-434D-ABC8-26643A1D9D00}"/>
              </a:ext>
            </a:extLst>
          </p:cNvPr>
          <p:cNvSpPr txBox="1"/>
          <p:nvPr/>
        </p:nvSpPr>
        <p:spPr>
          <a:xfrm rot="508056">
            <a:off x="6212136" y="5239788"/>
            <a:ext cx="3060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Eigener Screenshot von terminplaner4.dfn.de</a:t>
            </a:r>
            <a:endParaRPr lang="de-DE" dirty="0"/>
          </a:p>
        </p:txBody>
      </p:sp>
      <p:pic>
        <p:nvPicPr>
          <p:cNvPr id="9" name="Grafik 8" descr="Stern">
            <a:extLst>
              <a:ext uri="{FF2B5EF4-FFF2-40B4-BE49-F238E27FC236}">
                <a16:creationId xmlns:a16="http://schemas.microsoft.com/office/drawing/2014/main" id="{E008CB75-EF3F-43D2-BFE3-6F7B71ACAF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763688" y="787462"/>
            <a:ext cx="241176" cy="2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36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4">
            <a:extLst>
              <a:ext uri="{FF2B5EF4-FFF2-40B4-BE49-F238E27FC236}">
                <a16:creationId xmlns:a16="http://schemas.microsoft.com/office/drawing/2014/main" id="{F4EB17DE-6308-4D6A-9397-500184B61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138">
            <a:off x="4997868" y="2288229"/>
            <a:ext cx="3708044" cy="3471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627CB8-7E89-4D35-8108-8957F225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Trello</a:t>
            </a: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9DC29C8-FEDC-42DE-95D8-8FBB45B3C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05162"/>
              </p:ext>
            </p:extLst>
          </p:nvPr>
        </p:nvGraphicFramePr>
        <p:xfrm>
          <a:off x="-612576" y="1478124"/>
          <a:ext cx="6720408" cy="486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4781A33-5F99-4D6E-817A-665A37A44AB0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FE9B6285-8654-434D-ABC8-26643A1D9D00}"/>
              </a:ext>
            </a:extLst>
          </p:cNvPr>
          <p:cNvSpPr txBox="1"/>
          <p:nvPr/>
        </p:nvSpPr>
        <p:spPr>
          <a:xfrm rot="441773">
            <a:off x="6192668" y="5888703"/>
            <a:ext cx="2832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Eigener Screenshot von trello.com</a:t>
            </a:r>
            <a:endParaRPr lang="de-DE" dirty="0"/>
          </a:p>
        </p:txBody>
      </p:sp>
      <p:pic>
        <p:nvPicPr>
          <p:cNvPr id="9" name="Grafik 8" descr="Stern">
            <a:extLst>
              <a:ext uri="{FF2B5EF4-FFF2-40B4-BE49-F238E27FC236}">
                <a16:creationId xmlns:a16="http://schemas.microsoft.com/office/drawing/2014/main" id="{0AD898B1-CD88-41D8-BF79-3FAD2287A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922355" y="5301208"/>
            <a:ext cx="241176" cy="241176"/>
          </a:xfrm>
          <a:prstGeom prst="rect">
            <a:avLst/>
          </a:prstGeom>
        </p:spPr>
      </p:pic>
      <p:pic>
        <p:nvPicPr>
          <p:cNvPr id="10" name="Grafik 9" descr="Stern">
            <a:extLst>
              <a:ext uri="{FF2B5EF4-FFF2-40B4-BE49-F238E27FC236}">
                <a16:creationId xmlns:a16="http://schemas.microsoft.com/office/drawing/2014/main" id="{84650537-6206-44DB-8A1F-99028BAC06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635896" y="4437112"/>
            <a:ext cx="241176" cy="2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A7F023A-69D4-4459-91B9-E74458948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901">
            <a:off x="4896707" y="2566934"/>
            <a:ext cx="4427560" cy="3059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627CB8-7E89-4D35-8108-8957F225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de-DE" dirty="0" err="1"/>
              <a:t>Padlet</a:t>
            </a: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9DC29C8-FEDC-42DE-95D8-8FBB45B3C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182642"/>
              </p:ext>
            </p:extLst>
          </p:nvPr>
        </p:nvGraphicFramePr>
        <p:xfrm>
          <a:off x="-612576" y="1478124"/>
          <a:ext cx="6720408" cy="486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4781A33-5F99-4D6E-817A-665A37A44AB0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FE9B6285-8654-434D-ABC8-26643A1D9D00}"/>
              </a:ext>
            </a:extLst>
          </p:cNvPr>
          <p:cNvSpPr txBox="1"/>
          <p:nvPr/>
        </p:nvSpPr>
        <p:spPr>
          <a:xfrm rot="508056">
            <a:off x="6709101" y="5831395"/>
            <a:ext cx="2832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Eigener Screenshot von padlet.com</a:t>
            </a:r>
            <a:endParaRPr lang="de-DE" dirty="0"/>
          </a:p>
        </p:txBody>
      </p:sp>
      <p:pic>
        <p:nvPicPr>
          <p:cNvPr id="9" name="Grafik 8" descr="Stern">
            <a:extLst>
              <a:ext uri="{FF2B5EF4-FFF2-40B4-BE49-F238E27FC236}">
                <a16:creationId xmlns:a16="http://schemas.microsoft.com/office/drawing/2014/main" id="{BEDC9088-8507-42D3-B687-824AA77291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707904" y="5085184"/>
            <a:ext cx="241176" cy="2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4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9F2595A-3D9E-4474-9EEB-06E104DDE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631">
            <a:off x="4752025" y="2680583"/>
            <a:ext cx="5425910" cy="26215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627CB8-7E89-4D35-8108-8957F225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Board.net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9DC29C8-FEDC-42DE-95D8-8FBB45B3C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842181"/>
              </p:ext>
            </p:extLst>
          </p:nvPr>
        </p:nvGraphicFramePr>
        <p:xfrm>
          <a:off x="-612576" y="1478124"/>
          <a:ext cx="6720408" cy="486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4781A33-5F99-4D6E-817A-665A37A44AB0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FE9B6285-8654-434D-ABC8-26643A1D9D00}"/>
              </a:ext>
            </a:extLst>
          </p:cNvPr>
          <p:cNvSpPr txBox="1"/>
          <p:nvPr/>
        </p:nvSpPr>
        <p:spPr>
          <a:xfrm rot="649569">
            <a:off x="6733044" y="5218405"/>
            <a:ext cx="2832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Eigener Screenshot von board.net</a:t>
            </a:r>
            <a:endParaRPr lang="de-DE" dirty="0"/>
          </a:p>
        </p:txBody>
      </p:sp>
      <p:pic>
        <p:nvPicPr>
          <p:cNvPr id="8" name="Grafik 7" descr="Stern">
            <a:extLst>
              <a:ext uri="{FF2B5EF4-FFF2-40B4-BE49-F238E27FC236}">
                <a16:creationId xmlns:a16="http://schemas.microsoft.com/office/drawing/2014/main" id="{572C6CB6-1572-4AE1-A871-BBC0323DF0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717167" y="4555976"/>
            <a:ext cx="241176" cy="2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7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6299200" y="196850"/>
            <a:ext cx="2593975" cy="144463"/>
          </a:xfrm>
          <a:prstGeom prst="rect">
            <a:avLst/>
          </a:prstGeom>
          <a:solidFill>
            <a:srgbClr val="9C1C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6" name="Rectangle 16"/>
          <p:cNvSpPr>
            <a:spLocks noChangeArrowheads="1"/>
          </p:cNvSpPr>
          <p:nvPr/>
        </p:nvSpPr>
        <p:spPr bwMode="auto">
          <a:xfrm>
            <a:off x="6299200" y="366713"/>
            <a:ext cx="2592388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B60B0FE-92FD-4738-9542-C20A786A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/>
              <a:t>Ablauf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A90E91DB-1F61-42F3-A67E-B0A35DA76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322059"/>
              </p:ext>
            </p:extLst>
          </p:nvPr>
        </p:nvGraphicFramePr>
        <p:xfrm>
          <a:off x="-108520" y="1124744"/>
          <a:ext cx="8568952" cy="502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6F4CE3BC-65C4-407F-8B5F-922781635862}"/>
              </a:ext>
            </a:extLst>
          </p:cNvPr>
          <p:cNvSpPr txBox="1"/>
          <p:nvPr/>
        </p:nvSpPr>
        <p:spPr>
          <a:xfrm>
            <a:off x="3851920" y="3151512"/>
            <a:ext cx="2198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err="1"/>
              <a:t>Answer</a:t>
            </a:r>
            <a:r>
              <a:rPr lang="de-DE" dirty="0"/>
              <a:t> Garden </a:t>
            </a:r>
          </a:p>
          <a:p>
            <a:pPr marL="342900" indent="-342900">
              <a:buAutoNum type="arabicPeriod"/>
            </a:pPr>
            <a:r>
              <a:rPr lang="de-DE" dirty="0" err="1"/>
              <a:t>Mindool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 err="1"/>
              <a:t>Foodle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 err="1"/>
              <a:t>Trello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7511B5B-2BC7-4CFE-A369-57A8F981F7E7}"/>
              </a:ext>
            </a:extLst>
          </p:cNvPr>
          <p:cNvSpPr txBox="1"/>
          <p:nvPr/>
        </p:nvSpPr>
        <p:spPr>
          <a:xfrm>
            <a:off x="5992250" y="3151511"/>
            <a:ext cx="1531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de-DE" dirty="0" err="1"/>
              <a:t>Padlet</a:t>
            </a:r>
            <a:r>
              <a:rPr lang="de-DE" dirty="0"/>
              <a:t> </a:t>
            </a:r>
          </a:p>
          <a:p>
            <a:pPr marL="342900" indent="-342900">
              <a:buAutoNum type="arabicPeriod" startAt="5"/>
            </a:pPr>
            <a:r>
              <a:rPr lang="de-DE" dirty="0"/>
              <a:t>Board.net</a:t>
            </a:r>
          </a:p>
          <a:p>
            <a:pPr marL="342900" indent="-342900">
              <a:buAutoNum type="arabicPeriod" startAt="5"/>
            </a:pPr>
            <a:r>
              <a:rPr lang="de-DE" dirty="0" err="1"/>
              <a:t>Kahoot</a:t>
            </a:r>
            <a:endParaRPr lang="de-DE" dirty="0"/>
          </a:p>
          <a:p>
            <a:pPr marL="342900" indent="-342900">
              <a:buAutoNum type="arabicPeriod" startAt="5"/>
            </a:pPr>
            <a:r>
              <a:rPr lang="de-DE" dirty="0" err="1"/>
              <a:t>Pingo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19C0857-4789-4936-B79B-218E1EFEFA2F}"/>
              </a:ext>
            </a:extLst>
          </p:cNvPr>
          <p:cNvSpPr txBox="1"/>
          <p:nvPr/>
        </p:nvSpPr>
        <p:spPr>
          <a:xfrm>
            <a:off x="5700325" y="5084896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Austausch und Diskussion</a:t>
            </a:r>
          </a:p>
        </p:txBody>
      </p:sp>
    </p:spTree>
    <p:extLst>
      <p:ext uri="{BB962C8B-B14F-4D97-AF65-F5344CB8AC3E}">
        <p14:creationId xmlns:p14="http://schemas.microsoft.com/office/powerpoint/2010/main" val="1334630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27CB8-7E89-4D35-8108-8957F225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</a:t>
            </a:r>
            <a:r>
              <a:rPr lang="de-DE" dirty="0" err="1"/>
              <a:t>Kahoot</a:t>
            </a: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9DC29C8-FEDC-42DE-95D8-8FBB45B3C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982742"/>
              </p:ext>
            </p:extLst>
          </p:nvPr>
        </p:nvGraphicFramePr>
        <p:xfrm>
          <a:off x="-612576" y="1478124"/>
          <a:ext cx="6720408" cy="486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4781A33-5F99-4D6E-817A-665A37A44AB0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A00D86CB-680F-464E-8F07-1138451771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393">
            <a:off x="5025964" y="4331685"/>
            <a:ext cx="3897577" cy="1793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A91140C-80D9-44DB-A86B-76697F403DE2}"/>
              </a:ext>
            </a:extLst>
          </p:cNvPr>
          <p:cNvSpPr txBox="1"/>
          <p:nvPr/>
        </p:nvSpPr>
        <p:spPr>
          <a:xfrm rot="649569">
            <a:off x="4771783" y="5956473"/>
            <a:ext cx="2832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Eigene Screenshots von kahoot.it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3D09DD-1A53-45D6-85AC-7FC4570836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393">
            <a:off x="4831007" y="2257652"/>
            <a:ext cx="3949556" cy="1946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Grafik 10" descr="Stern">
            <a:extLst>
              <a:ext uri="{FF2B5EF4-FFF2-40B4-BE49-F238E27FC236}">
                <a16:creationId xmlns:a16="http://schemas.microsoft.com/office/drawing/2014/main" id="{31B7EBD5-C309-4615-A8D5-BEB55126F7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923928" y="5204048"/>
            <a:ext cx="241176" cy="2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0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3D79DC8-0ADE-4F2B-B090-B882F927E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895">
            <a:off x="5105404" y="2439751"/>
            <a:ext cx="4416979" cy="3287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627CB8-7E89-4D35-8108-8957F225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</a:t>
            </a:r>
            <a:r>
              <a:rPr lang="de-DE" dirty="0" err="1"/>
              <a:t>Pingo</a:t>
            </a: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9DC29C8-FEDC-42DE-95D8-8FBB45B3C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740100"/>
              </p:ext>
            </p:extLst>
          </p:nvPr>
        </p:nvGraphicFramePr>
        <p:xfrm>
          <a:off x="-612576" y="1478124"/>
          <a:ext cx="6720408" cy="486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4781A33-5F99-4D6E-817A-665A37A44AB0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FE9B6285-8654-434D-ABC8-26643A1D9D00}"/>
              </a:ext>
            </a:extLst>
          </p:cNvPr>
          <p:cNvSpPr txBox="1"/>
          <p:nvPr/>
        </p:nvSpPr>
        <p:spPr>
          <a:xfrm rot="570952">
            <a:off x="6936911" y="5945708"/>
            <a:ext cx="2832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Eigener Screenshot von pingo.de</a:t>
            </a:r>
            <a:endParaRPr lang="de-DE" dirty="0"/>
          </a:p>
        </p:txBody>
      </p:sp>
      <p:pic>
        <p:nvPicPr>
          <p:cNvPr id="9" name="Grafik 8" descr="Stern">
            <a:extLst>
              <a:ext uri="{FF2B5EF4-FFF2-40B4-BE49-F238E27FC236}">
                <a16:creationId xmlns:a16="http://schemas.microsoft.com/office/drawing/2014/main" id="{E77B5FDB-2242-4ABB-9FAB-7BEA923F96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547664" y="787462"/>
            <a:ext cx="241176" cy="2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7E545-9B89-4772-98A5-818559DD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Offene </a:t>
            </a:r>
            <a:r>
              <a:rPr lang="de-DE" dirty="0"/>
              <a:t>Fragen?</a:t>
            </a:r>
          </a:p>
        </p:txBody>
      </p:sp>
      <p:pic>
        <p:nvPicPr>
          <p:cNvPr id="5" name="Inhaltsplatzhalter 4" descr="Fragen">
            <a:extLst>
              <a:ext uri="{FF2B5EF4-FFF2-40B4-BE49-F238E27FC236}">
                <a16:creationId xmlns:a16="http://schemas.microsoft.com/office/drawing/2014/main" id="{A8CE1AA7-313B-4C47-B10A-51D5E1C1A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5736" y="1772816"/>
            <a:ext cx="4032448" cy="4032448"/>
          </a:xfrm>
        </p:spPr>
      </p:pic>
    </p:spTree>
    <p:extLst>
      <p:ext uri="{BB962C8B-B14F-4D97-AF65-F5344CB8AC3E}">
        <p14:creationId xmlns:p14="http://schemas.microsoft.com/office/powerpoint/2010/main" val="394943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CC9F3-D1DE-472D-991A-D0870237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5F247D-7472-4886-8BCF-CBAE55FF8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8460472" cy="4479943"/>
          </a:xfrm>
        </p:spPr>
        <p:txBody>
          <a:bodyPr/>
          <a:lstStyle/>
          <a:p>
            <a:r>
              <a:rPr lang="de-DE" dirty="0"/>
              <a:t>Freiwillige Selbstkontrolle </a:t>
            </a:r>
            <a:r>
              <a:rPr lang="de-DE" dirty="0" err="1"/>
              <a:t>Mulitmedia</a:t>
            </a:r>
            <a:r>
              <a:rPr lang="de-DE" dirty="0"/>
              <a:t> – Diensteanbieter e.V. (2013): Recherchieren, Informieren, Kommunizieren, Unterhalten: Medien in der Lebenswelt von Jugendlichen – Materialien für den Unterricht -. 1. Auflage. </a:t>
            </a:r>
          </a:p>
          <a:p>
            <a:endParaRPr lang="de-DE" dirty="0"/>
          </a:p>
          <a:p>
            <a:r>
              <a:rPr lang="de-DE" dirty="0"/>
              <a:t>Kultusministerkonferenz (KMK). Bildung in der digitalen Welt. Strategie der Kultusministerkonferenz. Beschluss der Kultusministerkonferenz vom 08.12.2016 in der Fassung vom 07.12.2017. Online einsehbar unter: </a:t>
            </a:r>
            <a:r>
              <a:rPr lang="de-DE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https://www.kmk.org/fileadmin/Dateien/pdf/PresseUndAktuelles/2018/Digitalstrategie_2017_mit_Weiterbildung.pdf</a:t>
            </a:r>
            <a:r>
              <a:rPr lang="de-DE" sz="1800" dirty="0"/>
              <a:t> [letzter Zugriff: 23.06.2020]</a:t>
            </a:r>
          </a:p>
          <a:p>
            <a:endParaRPr lang="de-DE" sz="1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35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Monitor">
            <a:extLst>
              <a:ext uri="{FF2B5EF4-FFF2-40B4-BE49-F238E27FC236}">
                <a16:creationId xmlns:a16="http://schemas.microsoft.com/office/drawing/2014/main" id="{952B648F-02C3-4648-A1E1-392176753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9917" y="3954760"/>
            <a:ext cx="914400" cy="91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04DB64-093F-4E93-96AD-A59D2F8B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Interaktion im Lehr-Lernkontext: Definition</a:t>
            </a:r>
          </a:p>
        </p:txBody>
      </p:sp>
      <p:pic>
        <p:nvPicPr>
          <p:cNvPr id="6" name="Inhaltsplatzhalter 5" descr="Ein Bild, das Vogel enthält.&#10;&#10;Automatisch generierte Beschreibung">
            <a:extLst>
              <a:ext uri="{FF2B5EF4-FFF2-40B4-BE49-F238E27FC236}">
                <a16:creationId xmlns:a16="http://schemas.microsoft.com/office/drawing/2014/main" id="{5CD52610-4A95-4113-ADB1-14D42BE17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" y="1486140"/>
            <a:ext cx="6553768" cy="1585097"/>
          </a:xfrm>
        </p:spPr>
      </p:pic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962F5DA-9E5B-4562-9DFC-3CA3D336F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485234"/>
              </p:ext>
            </p:extLst>
          </p:nvPr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1AF1BD6E-BF07-45B9-8113-873B58F02671}"/>
              </a:ext>
            </a:extLst>
          </p:cNvPr>
          <p:cNvSpPr/>
          <p:nvPr/>
        </p:nvSpPr>
        <p:spPr>
          <a:xfrm>
            <a:off x="179512" y="2955821"/>
            <a:ext cx="12298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/>
              <a:t>Definition: Duden.de</a:t>
            </a:r>
          </a:p>
        </p:txBody>
      </p:sp>
      <p:pic>
        <p:nvPicPr>
          <p:cNvPr id="27" name="Grafik 26" descr="Rede">
            <a:extLst>
              <a:ext uri="{FF2B5EF4-FFF2-40B4-BE49-F238E27FC236}">
                <a16:creationId xmlns:a16="http://schemas.microsoft.com/office/drawing/2014/main" id="{B44A8FC3-5350-49A5-B9AA-122C2D650A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5586" y="3424630"/>
            <a:ext cx="914400" cy="914400"/>
          </a:xfrm>
          <a:prstGeom prst="rect">
            <a:avLst/>
          </a:prstGeom>
        </p:spPr>
      </p:pic>
      <p:pic>
        <p:nvPicPr>
          <p:cNvPr id="29" name="Grafik 28" descr="Benutzer">
            <a:extLst>
              <a:ext uri="{FF2B5EF4-FFF2-40B4-BE49-F238E27FC236}">
                <a16:creationId xmlns:a16="http://schemas.microsoft.com/office/drawing/2014/main" id="{F9CBF544-8117-4332-8DA7-BCF4CBA0A5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00841" y="3954760"/>
            <a:ext cx="914400" cy="914400"/>
          </a:xfrm>
          <a:prstGeom prst="rect">
            <a:avLst/>
          </a:prstGeom>
        </p:spPr>
      </p:pic>
      <p:pic>
        <p:nvPicPr>
          <p:cNvPr id="31" name="Grafik 30" descr="Chatblase">
            <a:extLst>
              <a:ext uri="{FF2B5EF4-FFF2-40B4-BE49-F238E27FC236}">
                <a16:creationId xmlns:a16="http://schemas.microsoft.com/office/drawing/2014/main" id="{9C780250-D7F1-40DA-85B6-C1116D4C1D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7277464" y="3424630"/>
            <a:ext cx="914400" cy="914400"/>
          </a:xfrm>
          <a:prstGeom prst="rect">
            <a:avLst/>
          </a:prstGeom>
        </p:spPr>
      </p:pic>
      <p:pic>
        <p:nvPicPr>
          <p:cNvPr id="33" name="Grafik 32" descr="Callcenter">
            <a:extLst>
              <a:ext uri="{FF2B5EF4-FFF2-40B4-BE49-F238E27FC236}">
                <a16:creationId xmlns:a16="http://schemas.microsoft.com/office/drawing/2014/main" id="{7FEDDCF8-5BE0-41A9-9150-5FCED35C01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72458" y="3946230"/>
            <a:ext cx="914400" cy="914400"/>
          </a:xfrm>
          <a:prstGeom prst="rect">
            <a:avLst/>
          </a:prstGeom>
        </p:spPr>
      </p:pic>
      <p:pic>
        <p:nvPicPr>
          <p:cNvPr id="35" name="Grafik 34" descr="Chatblase">
            <a:extLst>
              <a:ext uri="{FF2B5EF4-FFF2-40B4-BE49-F238E27FC236}">
                <a16:creationId xmlns:a16="http://schemas.microsoft.com/office/drawing/2014/main" id="{E6112773-8DC2-435A-B4AA-8315020DBD4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59202" y="4146450"/>
            <a:ext cx="315818" cy="315818"/>
          </a:xfrm>
          <a:prstGeom prst="rect">
            <a:avLst/>
          </a:prstGeom>
        </p:spPr>
      </p:pic>
      <p:pic>
        <p:nvPicPr>
          <p:cNvPr id="37" name="Grafik 36" descr="Callcenter">
            <a:extLst>
              <a:ext uri="{FF2B5EF4-FFF2-40B4-BE49-F238E27FC236}">
                <a16:creationId xmlns:a16="http://schemas.microsoft.com/office/drawing/2014/main" id="{9EF96BF9-11AC-41F4-9438-68278A7C463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6033864" y="4211776"/>
            <a:ext cx="315819" cy="374492"/>
          </a:xfrm>
          <a:prstGeom prst="rect">
            <a:avLst/>
          </a:prstGeom>
        </p:spPr>
      </p:pic>
      <p:pic>
        <p:nvPicPr>
          <p:cNvPr id="40" name="Grafik 39" descr="Rede">
            <a:extLst>
              <a:ext uri="{FF2B5EF4-FFF2-40B4-BE49-F238E27FC236}">
                <a16:creationId xmlns:a16="http://schemas.microsoft.com/office/drawing/2014/main" id="{9B508C0F-9618-44FB-B267-C8482BFFCC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3200401" y="3447376"/>
            <a:ext cx="914399" cy="914400"/>
          </a:xfrm>
          <a:prstGeom prst="rect">
            <a:avLst/>
          </a:prstGeom>
        </p:spPr>
      </p:pic>
      <p:pic>
        <p:nvPicPr>
          <p:cNvPr id="41" name="Grafik 40" descr="Benutzer">
            <a:extLst>
              <a:ext uri="{FF2B5EF4-FFF2-40B4-BE49-F238E27FC236}">
                <a16:creationId xmlns:a16="http://schemas.microsoft.com/office/drawing/2014/main" id="{6DF11B5B-7A84-4FD1-B6E9-47FDA6F4C0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05173" y="3952094"/>
            <a:ext cx="914400" cy="914400"/>
          </a:xfrm>
          <a:prstGeom prst="rect">
            <a:avLst/>
          </a:prstGeom>
        </p:spPr>
      </p:pic>
      <p:pic>
        <p:nvPicPr>
          <p:cNvPr id="43" name="Grafik 42" descr="Pfeil nach rechts">
            <a:extLst>
              <a:ext uri="{FF2B5EF4-FFF2-40B4-BE49-F238E27FC236}">
                <a16:creationId xmlns:a16="http://schemas.microsoft.com/office/drawing/2014/main" id="{0E3C5E4E-C441-4062-94AE-9E03AD03AF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365922" y="3952094"/>
            <a:ext cx="914400" cy="914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9AFA78F-2252-4B89-BF19-366292196596}"/>
              </a:ext>
            </a:extLst>
          </p:cNvPr>
          <p:cNvSpPr txBox="1"/>
          <p:nvPr/>
        </p:nvSpPr>
        <p:spPr>
          <a:xfrm>
            <a:off x="179512" y="5242633"/>
            <a:ext cx="575991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de-DE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„Der Einsatz von Online-Werkzeugen stellt insofern keine neue Praxis dar, </a:t>
            </a:r>
          </a:p>
          <a:p>
            <a:pPr algn="just"/>
            <a:r>
              <a:rPr lang="de-DE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sondern erweitertet vielmehr die Bestehende um neue Möglichkeiten und Formen </a:t>
            </a:r>
          </a:p>
          <a:p>
            <a:pPr algn="just"/>
            <a:r>
              <a:rPr lang="de-DE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Interaktion, Kommunikation und Dokumentation“   </a:t>
            </a:r>
          </a:p>
          <a:p>
            <a:pPr algn="just"/>
            <a:r>
              <a:rPr lang="de-DE" sz="1600" dirty="0"/>
              <a:t>                          </a:t>
            </a:r>
          </a:p>
          <a:p>
            <a:r>
              <a:rPr lang="de-DE" sz="1000" dirty="0"/>
              <a:t>(Freiwillige Selbstkontrolle Multimedia – Dienstanbieter e.V. 2013, S.3)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95BAFD-634E-4A95-8CA6-917F593E84A3}"/>
              </a:ext>
            </a:extLst>
          </p:cNvPr>
          <p:cNvSpPr txBox="1"/>
          <p:nvPr/>
        </p:nvSpPr>
        <p:spPr>
          <a:xfrm>
            <a:off x="2310014" y="4775075"/>
            <a:ext cx="455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Vor Ort                                             Digital</a:t>
            </a:r>
          </a:p>
        </p:txBody>
      </p:sp>
    </p:spTree>
    <p:extLst>
      <p:ext uri="{BB962C8B-B14F-4D97-AF65-F5344CB8AC3E}">
        <p14:creationId xmlns:p14="http://schemas.microsoft.com/office/powerpoint/2010/main" val="134090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6D963-114E-4EFD-B0BB-82AFA45A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521" cy="838200"/>
          </a:xfrm>
        </p:spPr>
        <p:txBody>
          <a:bodyPr/>
          <a:lstStyle/>
          <a:p>
            <a:r>
              <a:rPr lang="de-DE" dirty="0"/>
              <a:t>Interaktion im Lehr-Lernkontext: Kompetenzen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205A113-1F08-4AB7-8DD3-815D65BB1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728071"/>
              </p:ext>
            </p:extLst>
          </p:nvPr>
        </p:nvGraphicFramePr>
        <p:xfrm>
          <a:off x="-324544" y="2114255"/>
          <a:ext cx="7234154" cy="427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50A58907-A21E-47AA-A50F-BC140AEC5533}"/>
              </a:ext>
            </a:extLst>
          </p:cNvPr>
          <p:cNvSpPr/>
          <p:nvPr/>
        </p:nvSpPr>
        <p:spPr>
          <a:xfrm rot="516446">
            <a:off x="6888059" y="6040354"/>
            <a:ext cx="19479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/>
              <a:t>vgl. Kultusministerkonferenz, 2017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C0D6BB1-9A88-4B59-B818-6370C6F6B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485234"/>
              </p:ext>
            </p:extLst>
          </p:nvPr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Grafik 3" descr="Ein Bild, das Schild, grün, sitzend, Straße enthält.&#10;&#10;Automatisch generierte Beschreibung">
            <a:extLst>
              <a:ext uri="{FF2B5EF4-FFF2-40B4-BE49-F238E27FC236}">
                <a16:creationId xmlns:a16="http://schemas.microsoft.com/office/drawing/2014/main" id="{B210B679-BA2E-4EB4-8FB1-816FDB0D8F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671">
            <a:off x="6580373" y="2279469"/>
            <a:ext cx="2653611" cy="3691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728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6D963-114E-4EFD-B0BB-82AFA45A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521" cy="838200"/>
          </a:xfrm>
        </p:spPr>
        <p:txBody>
          <a:bodyPr/>
          <a:lstStyle/>
          <a:p>
            <a:r>
              <a:rPr lang="de-DE" dirty="0"/>
              <a:t>Interaktion im Lehr-Lernkontext: Kompetenzen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205A113-1F08-4AB7-8DD3-815D65BB1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358721"/>
              </p:ext>
            </p:extLst>
          </p:nvPr>
        </p:nvGraphicFramePr>
        <p:xfrm>
          <a:off x="-324544" y="2114255"/>
          <a:ext cx="7234154" cy="427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50A58907-A21E-47AA-A50F-BC140AEC5533}"/>
              </a:ext>
            </a:extLst>
          </p:cNvPr>
          <p:cNvSpPr/>
          <p:nvPr/>
        </p:nvSpPr>
        <p:spPr>
          <a:xfrm>
            <a:off x="7062026" y="6160269"/>
            <a:ext cx="19479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/>
              <a:t>vgl. Kultusministerkonferenz, 2017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C0D6BB1-9A88-4B59-B818-6370C6F6B31F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536CB185-0818-40C3-B8DF-4FB433B71A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6221">
            <a:off x="2428983" y="2386145"/>
            <a:ext cx="5458851" cy="3386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55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6D963-114E-4EFD-B0BB-82AFA45A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521" cy="838200"/>
          </a:xfrm>
        </p:spPr>
        <p:txBody>
          <a:bodyPr/>
          <a:lstStyle/>
          <a:p>
            <a:r>
              <a:rPr lang="de-DE" dirty="0"/>
              <a:t>Interaktion im Lehr-Lernkontext: Kompetenzen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205A113-1F08-4AB7-8DD3-815D65BB1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950113"/>
              </p:ext>
            </p:extLst>
          </p:nvPr>
        </p:nvGraphicFramePr>
        <p:xfrm>
          <a:off x="-324544" y="2114255"/>
          <a:ext cx="7234154" cy="427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50A58907-A21E-47AA-A50F-BC140AEC5533}"/>
              </a:ext>
            </a:extLst>
          </p:cNvPr>
          <p:cNvSpPr/>
          <p:nvPr/>
        </p:nvSpPr>
        <p:spPr>
          <a:xfrm>
            <a:off x="7062026" y="6160269"/>
            <a:ext cx="19479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/>
              <a:t>vgl. Kultusministerkonferenz, 2017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C0D6BB1-9A88-4B59-B818-6370C6F6B31F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536CB185-0818-40C3-B8DF-4FB433B71A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6221">
            <a:off x="4081420" y="2395485"/>
            <a:ext cx="5080966" cy="3695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11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6D963-114E-4EFD-B0BB-82AFA45A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521" cy="838200"/>
          </a:xfrm>
        </p:spPr>
        <p:txBody>
          <a:bodyPr/>
          <a:lstStyle/>
          <a:p>
            <a:r>
              <a:rPr lang="de-DE" dirty="0"/>
              <a:t>Interaktion im Lehr-Lernkontext: Kompetenzen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205A113-1F08-4AB7-8DD3-815D65BB1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488127"/>
              </p:ext>
            </p:extLst>
          </p:nvPr>
        </p:nvGraphicFramePr>
        <p:xfrm>
          <a:off x="-324544" y="2114255"/>
          <a:ext cx="7234154" cy="427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50A58907-A21E-47AA-A50F-BC140AEC5533}"/>
              </a:ext>
            </a:extLst>
          </p:cNvPr>
          <p:cNvSpPr/>
          <p:nvPr/>
        </p:nvSpPr>
        <p:spPr>
          <a:xfrm>
            <a:off x="7062026" y="6160269"/>
            <a:ext cx="19479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/>
              <a:t>vgl. Kultusministerkonferenz, 2017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C0D6BB1-9A88-4B59-B818-6370C6F6B31F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536CB185-0818-40C3-B8DF-4FB433B71A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6221">
            <a:off x="27597" y="3830122"/>
            <a:ext cx="5080966" cy="311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34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6D963-114E-4EFD-B0BB-82AFA45A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521" cy="838200"/>
          </a:xfrm>
        </p:spPr>
        <p:txBody>
          <a:bodyPr/>
          <a:lstStyle/>
          <a:p>
            <a:r>
              <a:rPr lang="de-DE" dirty="0"/>
              <a:t>Interaktion im Lehr-Lernkontext: Kompetenzen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205A113-1F08-4AB7-8DD3-815D65BB1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092608"/>
              </p:ext>
            </p:extLst>
          </p:nvPr>
        </p:nvGraphicFramePr>
        <p:xfrm>
          <a:off x="-324544" y="2114255"/>
          <a:ext cx="7234154" cy="427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50A58907-A21E-47AA-A50F-BC140AEC5533}"/>
              </a:ext>
            </a:extLst>
          </p:cNvPr>
          <p:cNvSpPr/>
          <p:nvPr/>
        </p:nvSpPr>
        <p:spPr>
          <a:xfrm>
            <a:off x="7062026" y="6160269"/>
            <a:ext cx="19479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/>
              <a:t>vgl. Kultusministerkonferenz, 2017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C0D6BB1-9A88-4B59-B818-6370C6F6B31F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536CB185-0818-40C3-B8DF-4FB433B71A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6221">
            <a:off x="2537851" y="2586602"/>
            <a:ext cx="5419305" cy="3132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6D963-114E-4EFD-B0BB-82AFA45A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521" cy="838200"/>
          </a:xfrm>
        </p:spPr>
        <p:txBody>
          <a:bodyPr/>
          <a:lstStyle/>
          <a:p>
            <a:r>
              <a:rPr lang="de-DE" dirty="0"/>
              <a:t>Interaktion im Lehr-Lernkontext: Kompetenzen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205A113-1F08-4AB7-8DD3-815D65BB1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174917"/>
              </p:ext>
            </p:extLst>
          </p:nvPr>
        </p:nvGraphicFramePr>
        <p:xfrm>
          <a:off x="-324544" y="2114255"/>
          <a:ext cx="7234154" cy="427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50A58907-A21E-47AA-A50F-BC140AEC5533}"/>
              </a:ext>
            </a:extLst>
          </p:cNvPr>
          <p:cNvSpPr/>
          <p:nvPr/>
        </p:nvSpPr>
        <p:spPr>
          <a:xfrm>
            <a:off x="7062026" y="6160269"/>
            <a:ext cx="19479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/>
              <a:t>vgl. Kultusministerkonferenz, 2017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C0D6BB1-9A88-4B59-B818-6370C6F6B31F}"/>
              </a:ext>
            </a:extLst>
          </p:cNvPr>
          <p:cNvGraphicFramePr/>
          <p:nvPr/>
        </p:nvGraphicFramePr>
        <p:xfrm>
          <a:off x="5395759" y="1501095"/>
          <a:ext cx="3667798" cy="4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536CB185-0818-40C3-B8DF-4FB433B71A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6221">
            <a:off x="4209097" y="1862495"/>
            <a:ext cx="5050671" cy="4177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530307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Bildschirmpräsentation (4:3)</PresentationFormat>
  <Paragraphs>399</Paragraphs>
  <Slides>23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STCaiyun</vt:lpstr>
      <vt:lpstr>Arial</vt:lpstr>
      <vt:lpstr>Bitstream Charter</vt:lpstr>
      <vt:lpstr>Calibri</vt:lpstr>
      <vt:lpstr>MV Boli</vt:lpstr>
      <vt:lpstr>Stafford</vt:lpstr>
      <vt:lpstr>Wingdings</vt:lpstr>
      <vt:lpstr>Präsentationsvorlage_BWL9</vt:lpstr>
      <vt:lpstr>CAMS ON Digital Media:  Digitaler Werkzeugkoffer  – Interaktive Tools zum Lehren und Lernen</vt:lpstr>
      <vt:lpstr>Ablauf</vt:lpstr>
      <vt:lpstr>Interaktion im Lehr-Lernkontext: Definition</vt:lpstr>
      <vt:lpstr>Interaktion im Lehr-Lernkontext: Kompetenzen</vt:lpstr>
      <vt:lpstr>Interaktion im Lehr-Lernkontext: Kompetenzen</vt:lpstr>
      <vt:lpstr>Interaktion im Lehr-Lernkontext: Kompetenzen</vt:lpstr>
      <vt:lpstr>Interaktion im Lehr-Lernkontext: Kompetenzen</vt:lpstr>
      <vt:lpstr>Interaktion im Lehr-Lernkontext: Kompetenzen</vt:lpstr>
      <vt:lpstr>Interaktion im Lehr-Lernkontext: Kompetenzen</vt:lpstr>
      <vt:lpstr>Interaktion im Lehr-Lernkontext: Kompetenzen</vt:lpstr>
      <vt:lpstr>Interaktion im Lehr-Lernkontext: Kompetenzen</vt:lpstr>
      <vt:lpstr>Auswahl an digitalen interaktiven Tools</vt:lpstr>
      <vt:lpstr>Auswahl an digitalen interaktiven Tools</vt:lpstr>
      <vt:lpstr>1. AnswerGarden</vt:lpstr>
      <vt:lpstr>2. Mindool</vt:lpstr>
      <vt:lpstr>3. Foodle</vt:lpstr>
      <vt:lpstr>4. Trello</vt:lpstr>
      <vt:lpstr>5. Padlet</vt:lpstr>
      <vt:lpstr>6. Board.net</vt:lpstr>
      <vt:lpstr>7. Kahoot</vt:lpstr>
      <vt:lpstr>8. Pingo</vt:lpstr>
      <vt:lpstr>Offene Fragen?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das Videokonferez Tool  „Zoom“</dc:title>
  <dc:creator>Ariane Novelli</dc:creator>
  <cp:lastModifiedBy>Ariane Novelli</cp:lastModifiedBy>
  <cp:revision>149</cp:revision>
  <dcterms:created xsi:type="dcterms:W3CDTF">2020-03-29T22:47:24Z</dcterms:created>
  <dcterms:modified xsi:type="dcterms:W3CDTF">2020-07-01T14:45:41Z</dcterms:modified>
</cp:coreProperties>
</file>